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3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1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8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250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28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3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3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5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9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5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09C4-AD16-4019-9E3E-F80367584B54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FB1FC4-DEB2-4EB6-A37C-ADC509231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e.wikipedia.org/wiki/%D0%9A%D1%80%D1%8B%D0%B6_%D0%95%D1%84%D1%80%D0%B0%D1%81%D1%96%D0%BD%D0%BD%D1%96_%D0%9F%D0%BE%D0%BB%D0%B0%D1%86%D0%BA%D0%B0%D0%B9" TargetMode="External"/><Relationship Id="rId13" Type="http://schemas.openxmlformats.org/officeDocument/2006/relationships/image" Target="../media/image1.jpeg"/><Relationship Id="rId3" Type="http://schemas.openxmlformats.org/officeDocument/2006/relationships/hyperlink" Target="https://be.wikipedia.org/wiki/%D0%9A%D0%B0%D0%BD%D0%B0%D0%BD%D1%96%D0%B7%D0%B0%D1%86%D1%8B%D1%8F" TargetMode="External"/><Relationship Id="rId7" Type="http://schemas.openxmlformats.org/officeDocument/2006/relationships/hyperlink" Target="https://be.wikipedia.org/wiki/%D0%A1%D0%B0%D1%84%D1%96%D0%B9%D1%81%D0%BA%D1%96_%D1%81%D0%B0%D0%B1%D0%BE%D1%80_(%D0%9F%D0%BE%D0%BB%D0%B0%D1%86%D0%BA)" TargetMode="External"/><Relationship Id="rId12" Type="http://schemas.openxmlformats.org/officeDocument/2006/relationships/hyperlink" Target="https://be.wikipedia.org/wiki/%D0%86%D0%B5%D1%80%D1%83%D1%81%D0%B0%D0%BB%D1%96%D0%BC" TargetMode="External"/><Relationship Id="rId2" Type="http://schemas.openxmlformats.org/officeDocument/2006/relationships/hyperlink" Target="https://be.wikipedia.org/w/index.php?title=%D0%A1%D0%B2%D0%B5%D1%86%D0%BA%D0%B0%D0%B5_%D1%96%D0%BC%D1%8F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e.wikipedia.org/wiki/%D0%A1%D0%B2%D1%8F%D1%82%D0%B0%D1%81%D0%BB%D0%B0%D1%9E_%D0%A3%D1%81%D1%8F%D1%81%D0%BB%D0%B0%D0%B2%D1%96%D1%87" TargetMode="External"/><Relationship Id="rId11" Type="http://schemas.openxmlformats.org/officeDocument/2006/relationships/hyperlink" Target="https://be.wikipedia.org/w/index.php?title=%D0%9C%D0%B0%D0%BD%D0%B0%D1%81%D1%82%D1%8B%D1%80_%D0%A1%D0%B2._%D0%A4%D0%B5%D0%B0%D0%B4%D0%BE%D1%81%D1%96%D1%8F,_%D0%86%D0%B5%D1%80%D1%83%D1%81%D0%B0%D0%BB%D1%96%D0%BC&amp;action=edit&amp;redlink=1" TargetMode="External"/><Relationship Id="rId5" Type="http://schemas.openxmlformats.org/officeDocument/2006/relationships/hyperlink" Target="https://be.wikipedia.org/wiki/%D0%A1%D0%B2%D1%8F%D1%82%D1%8B" TargetMode="External"/><Relationship Id="rId10" Type="http://schemas.openxmlformats.org/officeDocument/2006/relationships/hyperlink" Target="https://be.wikipedia.org/wiki/%D0%A1%D0%B2%D1%8F%D1%82%D1%8B%D1%8F_%D0%9C%D1%8F%D1%81%D1%86%D1%96%D0%BD%D1%8B" TargetMode="External"/><Relationship Id="rId4" Type="http://schemas.openxmlformats.org/officeDocument/2006/relationships/hyperlink" Target="https://be.wikipedia.org/wiki/%D0%A0%D0%9F%D0%A6" TargetMode="External"/><Relationship Id="rId9" Type="http://schemas.openxmlformats.org/officeDocument/2006/relationships/hyperlink" Target="https://be.wikipedia.org/wiki/%D0%9C%D0%B0%D1%86%D1%96_%D0%91%D0%BE%D0%B6%D0%B0%D1%8F_%D0%90%D0%B4%D0%B7%D1%96%D0%B3%D1%96%D1%82%D1%80%D1%8B%D1%8F_%D0%AD%D1%84%D0%B5%D1%81%D0%BA%D0%B0%D1%8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e.wikipedia.org/wiki/%D0%93%D0%B5%D1%82%D0%BC%D0%B0%D0%BD_%D0%B2%D1%8F%D0%BB%D1%96%D0%BA%D1%96_%D0%BB%D1%96%D1%82%D0%BE%D1%9E%D1%81%D0%BA%D1%96" TargetMode="External"/><Relationship Id="rId3" Type="http://schemas.openxmlformats.org/officeDocument/2006/relationships/hyperlink" Target="https://be.wikipedia.org/wiki/%D0%A0%D1%8D%D1%87_%D0%9F%D0%B0%D1%81%D0%BF%D0%B0%D0%BB%D1%96%D1%82%D0%B0%D1%8F" TargetMode="External"/><Relationship Id="rId7" Type="http://schemas.openxmlformats.org/officeDocument/2006/relationships/hyperlink" Target="https://be.wikipedia.org/wiki/%D0%92%D0%B0%D1%8F%D0%B2%D0%BE%D0%B4%D1%8B_%D0%B2%D1%96%D0%BB%D0%B5%D0%BD%D1%81%D0%BA%D1%96%D1%8F" TargetMode="External"/><Relationship Id="rId2" Type="http://schemas.openxmlformats.org/officeDocument/2006/relationships/hyperlink" Target="https://be.wikipedia.org/wiki/%D0%92%D1%8F%D0%BB%D1%96%D0%BA%D0%B0%D0%B5_%D0%9A%D0%BD%D1%8F%D1%81%D1%82%D0%B2%D0%B0_%D0%9B%D1%96%D1%82%D0%BE%D1%9E%D1%81%D0%BA%D0%B0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e.wikipedia.org/wiki/%D0%9A%D0%B0%D0%BD%D1%86%D0%BB%D0%B5%D1%80_%D0%B2%D1%8F%D0%BB%D1%96%D0%BA%D1%96_%D0%BB%D1%96%D1%82%D0%BE%D1%9E%D1%81%D0%BA%D1%96" TargetMode="External"/><Relationship Id="rId5" Type="http://schemas.openxmlformats.org/officeDocument/2006/relationships/hyperlink" Target="https://be.wikipedia.org/wiki/%D0%9F%D0%B0%D0%B4%D0%BA%D0%B0%D0%BD%D1%86%D0%BB%D0%B5%D1%80_%D0%BB%D1%96%D1%82%D0%BE%D1%9E%D1%81%D0%BA%D1%96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be.wikipedia.org/wiki/%D0%9F%D1%96%D1%81%D0%B0%D1%80_%D0%B2%D1%8F%D0%BB%D1%96%D0%BA%D1%96_%D0%BB%D1%96%D1%82%D0%BE%D1%9E%D1%81%D0%BA%D1%96" TargetMode="External"/><Relationship Id="rId9" Type="http://schemas.openxmlformats.org/officeDocument/2006/relationships/hyperlink" Target="https://be.wikipedia.org/wiki/%D0%A1%D1%82%D0%B0%D1%82%D1%83%D1%82_%D0%92%D1%8F%D0%BB%D1%96%D0%BA%D0%B0%D0%B3%D0%B0_%D0%9A%D0%BD%D1%8F%D1%81%D1%82%D0%B2%D0%B0_%D0%9B%D1%96%D1%82%D0%BE%D1%9E%D1%81%D0%BA%D0%B0%D0%B3%D0%B0_158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e.wikipedia.org/wiki/%D0%A0%D0%B0%D1%81%D1%96%D0%B9%D1%81%D0%BA%D0%B0%D1%8F_%D1%96%D0%BC%D0%BF%D0%B5%D1%80%D1%8B%D1%8F" TargetMode="External"/><Relationship Id="rId13" Type="http://schemas.openxmlformats.org/officeDocument/2006/relationships/hyperlink" Target="https://be.wikipedia.org/wiki/%D0%92%D0%B0%D1%80%D1%88%D0%B0%D0%B2%D0%B0" TargetMode="External"/><Relationship Id="rId18" Type="http://schemas.openxmlformats.org/officeDocument/2006/relationships/hyperlink" Target="https://be.wikipedia.org/wiki/%D0%9A%D0%B0%D0%BD%D1%82%D1%8B%D0%BD%D0%B5%D0%BD%D1%82%D0%B0%D0%BB%D1%8C%D0%BD%D0%B0%D1%8F_%D0%B0%D1%80%D0%BC%D1%96%D1%8F" TargetMode="External"/><Relationship Id="rId26" Type="http://schemas.openxmlformats.org/officeDocument/2006/relationships/hyperlink" Target="https://be.wikipedia.org/wiki/%D0%9A%D0%B0%D1%80%D0%BE%D0%BD%D0%B0_%D0%9A%D0%B0%D1%80%D0%B0%D0%BB%D0%B5%D1%9E%D1%81%D1%82%D0%B2%D0%B0_%D0%9F%D0%BE%D0%BB%D1%8C%D1%81%D0%BA%D0%B0%D0%B3%D0%B0" TargetMode="External"/><Relationship Id="rId3" Type="http://schemas.openxmlformats.org/officeDocument/2006/relationships/hyperlink" Target="https://be.wikipedia.org/wiki/%D0%9D%D0%B0%D1%86%D1%8B%D1%8F%D0%BD%D0%B0%D0%BB%D1%8C%D0%BD%D1%8B_%D0%B3%D0%B5%D1%80%D0%BE%D0%B9" TargetMode="External"/><Relationship Id="rId21" Type="http://schemas.openxmlformats.org/officeDocument/2006/relationships/hyperlink" Target="https://be.wikipedia.org/wiki/%D0%91%D1%80%D1%8B%D0%B3%D0%B0%D0%B4%D0%BD%D1%8B_%D0%B3%D0%B5%D0%BD%D0%B5%D1%80%D0%B0%D0%BB" TargetMode="External"/><Relationship Id="rId7" Type="http://schemas.openxmlformats.org/officeDocument/2006/relationships/hyperlink" Target="https://be.wikipedia.org/wiki/%D0%9F%D0%BE%D0%BB%D1%8C%D1%88%D1%87%D0%B0" TargetMode="External"/><Relationship Id="rId12" Type="http://schemas.openxmlformats.org/officeDocument/2006/relationships/hyperlink" Target="https://be.wikipedia.org/wiki/%D0%9A%D0%B0%D0%B4%D1%8D%D1%86%D0%BA%D1%96_%D0%BA%D0%BE%D1%80%D0%BF%D1%83%D1%81_(%D0%92%D0%B0%D1%80%D1%88%D0%B0%D0%B2%D0%B0)" TargetMode="External"/><Relationship Id="rId17" Type="http://schemas.openxmlformats.org/officeDocument/2006/relationships/hyperlink" Target="https://be.wikipedia.org/wiki/%D0%9F%D0%B0%D0%BB%D0%BA%D0%BE%D1%9E%D0%BD%D1%96%D0%BA" TargetMode="External"/><Relationship Id="rId25" Type="http://schemas.openxmlformats.org/officeDocument/2006/relationships/hyperlink" Target="https://be.wikipedia.org/wiki/%D0%A2%D1%80%D1%8D%D1%86%D1%96_%D0%BF%D0%B0%D0%B4%D0%B7%D0%B5%D0%BB_%D0%A0%D1%8D%D1%87%D1%8B_%D0%9F%D0%B0%D1%81%D0%BF%D0%B0%D0%BB%D1%96%D1%82%D0%B0%D0%B9" TargetMode="External"/><Relationship Id="rId2" Type="http://schemas.openxmlformats.org/officeDocument/2006/relationships/hyperlink" Target="https://be.wikipedia.org/wiki/%D0%A0%D1%8D%D1%87_%D0%9F%D0%B0%D1%81%D0%BF%D0%B0%D0%BB%D1%96%D1%82%D0%B0%D1%8F" TargetMode="External"/><Relationship Id="rId16" Type="http://schemas.openxmlformats.org/officeDocument/2006/relationships/hyperlink" Target="https://be.wikipedia.org/wiki/%D0%9F%D0%B5%D1%80%D1%88%D1%8B_%D0%BF%D0%B0%D0%B4%D0%B7%D0%B5%D0%BB_%D0%A0%D1%8D%D1%87%D1%8B_%D0%9F%D0%B0%D1%81%D0%BF%D0%B0%D0%BB%D1%96%D1%82%D0%B0%D0%B9" TargetMode="External"/><Relationship Id="rId20" Type="http://schemas.openxmlformats.org/officeDocument/2006/relationships/hyperlink" Target="https://be.wikipedia.org/wiki/%D0%9A%D0%B0%D0%BD%D1%82%D1%8B%D0%BD%D0%B5%D0%BD%D1%82%D0%B0%D0%BB%D1%8C%D0%BD%D1%8B_%D0%BA%D0%B0%D0%BD%D0%B3%D1%80%D1%8D%D1%81" TargetMode="External"/><Relationship Id="rId29" Type="http://schemas.openxmlformats.org/officeDocument/2006/relationships/hyperlink" Target="https://be.wikipedia.org/wiki/%D0%A8%D0%B2%D0%B5%D0%B9%D1%86%D0%B0%D1%80%D1%8B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e.wikipedia.org/wiki/%D0%9B%D1%96%D1%82%D0%B2%D0%B0" TargetMode="External"/><Relationship Id="rId11" Type="http://schemas.openxmlformats.org/officeDocument/2006/relationships/hyperlink" Target="https://be.wikipedia.org/wiki/%D0%9F%D0%B0%D1%9E%D1%81%D1%82%D0%B0%D0%BD%D0%BD%D0%B5_1794_%D0%B3%D0%BE%D0%B4%D0%B0" TargetMode="External"/><Relationship Id="rId24" Type="http://schemas.openxmlformats.org/officeDocument/2006/relationships/hyperlink" Target="https://be.wikipedia.org/wiki/%D0%94%D1%80%D1%83%D0%B3%D1%96_%D0%BF%D0%B0%D0%B4%D0%B7%D0%B5%D0%BB_%D0%A0%D1%8D%D1%87%D1%8B_%D0%9F%D0%B0%D1%81%D0%BF%D0%B0%D0%BB%D1%96%D1%82%D0%B0%D0%B9" TargetMode="External"/><Relationship Id="rId5" Type="http://schemas.openxmlformats.org/officeDocument/2006/relationships/hyperlink" Target="https://be.wikipedia.org/wiki/%D0%97%D0%BB%D1%83%D1%87%D0%B0%D0%BD%D1%8B%D1%8F_%D0%A8%D1%82%D0%B0%D1%82%D1%8B_%D0%90%D0%BC%D0%B5%D1%80%D1%8B%D0%BA%D1%96" TargetMode="External"/><Relationship Id="rId15" Type="http://schemas.openxmlformats.org/officeDocument/2006/relationships/hyperlink" Target="https://be.wikipedia.org/wiki/%D0%A4%D1%80%D0%B0%D0%BD%D1%86%D1%8B%D1%8F" TargetMode="External"/><Relationship Id="rId23" Type="http://schemas.openxmlformats.org/officeDocument/2006/relationships/hyperlink" Target="https://be.wikipedia.org/wiki/%D0%92%D0%B0%D0%B9%D0%BD%D0%B0_%D0%A0%D0%B0%D1%81%D1%96%D1%96_%D0%B7_%D0%A0%D1%8D%D1%87%D1%87%D1%83_%D0%9F%D0%B0%D1%81%D0%BF%D0%B0%D0%BB%D1%96%D1%82%D0%B0%D0%B9_(1792)" TargetMode="External"/><Relationship Id="rId28" Type="http://schemas.openxmlformats.org/officeDocument/2006/relationships/hyperlink" Target="https://be.wikipedia.org/wiki/%D0%95%D1%9E%D1%80%D0%BE%D0%BF%D0%B0" TargetMode="External"/><Relationship Id="rId10" Type="http://schemas.openxmlformats.org/officeDocument/2006/relationships/hyperlink" Target="https://be.wikipedia.org/wiki/%D0%92%D0%B0%D0%B9%D0%BD%D0%B0_%D0%B7%D0%B0_%D0%BD%D0%B5%D0%B7%D0%B0%D0%BB%D0%B5%D0%B6%D0%BD%D0%B0%D1%81%D1%86%D1%8C_%D0%97%D0%A8%D0%90" TargetMode="External"/><Relationship Id="rId19" Type="http://schemas.openxmlformats.org/officeDocument/2006/relationships/hyperlink" Target="https://be.wikipedia.org/wiki/%D0%92%D0%B0%D0%B5%D0%BD%D0%BD%D0%B0%D1%8F_%D0%B0%D0%BA%D0%B0%D0%B4%D1%8D%D0%BC%D1%96%D1%8F_%D0%97%D0%A8%D0%90" TargetMode="External"/><Relationship Id="rId4" Type="http://schemas.openxmlformats.org/officeDocument/2006/relationships/hyperlink" Target="https://be.wikipedia.org/wiki/%D0%91%D0%B5%D0%BB%D0%B0%D1%80%D1%83%D1%81%D1%8C" TargetMode="External"/><Relationship Id="rId9" Type="http://schemas.openxmlformats.org/officeDocument/2006/relationships/hyperlink" Target="https://be.wikipedia.org/wiki/%D0%9F%D1%80%D1%83%D1%81%D1%96%D1%8F" TargetMode="External"/><Relationship Id="rId14" Type="http://schemas.openxmlformats.org/officeDocument/2006/relationships/hyperlink" Target="https://be.wikipedia.org/wiki/%D0%91%D0%B0%D1%80%D1%81%D0%BA%D0%B0%D1%8F_%D0%BA%D0%B0%D0%BD%D1%84%D0%B5%D0%B4%D1%8D%D1%80%D0%B0%D1%86%D1%8B%D1%8F" TargetMode="External"/><Relationship Id="rId22" Type="http://schemas.openxmlformats.org/officeDocument/2006/relationships/hyperlink" Target="https://be.wikipedia.org/wiki/%D0%A3%D0%B7%D0%B1%D1%80%D0%BE%D0%B5%D0%BD%D1%8B%D1%8F_%D1%81%D1%96%D0%BB%D1%8B_%D0%A0%D1%8D%D1%87%D1%8B_%D0%9F%D0%B0%D1%81%D0%BF%D0%B0%D0%BB%D1%96%D1%82%D0%B0%D0%B9" TargetMode="External"/><Relationship Id="rId27" Type="http://schemas.openxmlformats.org/officeDocument/2006/relationships/hyperlink" Target="https://be.wikipedia.org/wiki/%D0%92%D1%8F%D0%BB%D1%96%D0%BA%D0%B0%D0%B5_%D0%9A%D0%BD%D1%8F%D1%81%D1%82%D0%B2%D0%B0_%D0%9B%D1%96%D1%82%D0%BE%D1%9E%D1%81%D0%BA%D0%B0%D0%B5" TargetMode="External"/><Relationship Id="rId30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be.wikipedia.org/wiki/%D0%9F%D0%B0%D1%9E%D1%81%D1%82%D0%B0%D0%BD%D0%BD%D0%B5_1830%E2%80%941831_%D0%B3%D0%B0%D0%B4%D0%BE%D1%9E" TargetMode="External"/><Relationship Id="rId7" Type="http://schemas.openxmlformats.org/officeDocument/2006/relationships/hyperlink" Target="https://be.wikipedia.org/wiki/%D0%9F%D0%BE%D0%BB%D1%8C%D1%88%D1%87%D0%B0" TargetMode="External"/><Relationship Id="rId2" Type="http://schemas.openxmlformats.org/officeDocument/2006/relationships/hyperlink" Target="https://be.wikipedia.org/wiki/%D0%A2%D0%B0%D0%B2%D0%B0%D1%80%D1%8B%D1%81%D1%82%D0%B2%D0%B0_%D1%84%D1%96%D0%BB%D0%B0%D0%BC%D0%B0%D1%82%D0%B0%D1%9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e.wikipedia.org/wiki/%D0%9B%D1%96%D1%82%D0%B2%D0%B0" TargetMode="External"/><Relationship Id="rId5" Type="http://schemas.openxmlformats.org/officeDocument/2006/relationships/hyperlink" Target="https://be.wikipedia.org/wiki/%D0%91%D0%B5%D0%BB%D0%B0%D1%80%D1%83%D1%81%D1%8C" TargetMode="External"/><Relationship Id="rId4" Type="http://schemas.openxmlformats.org/officeDocument/2006/relationships/hyperlink" Target="https://be.wikipedia.org/wiki/%D0%A7%D1%8B%D0%BB%D1%9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.wikipedia.org/wiki/%D0%9D%D0%B0%D1%86%D1%8B%D1%8F%D0%BD%D0%B0%D0%BB%D1%8C%D0%BD%D0%B0%D1%8F_%D0%B0%D0%BA%D0%B0%D0%B4%D1%8D%D0%BC%D1%96%D1%8F_%D0%BD%D0%B0%D0%B2%D1%83%D0%BA_%D0%91%D0%B5%D0%BB%D0%B0%D1%80%D1%83%D1%81%D1%96" TargetMode="External"/><Relationship Id="rId2" Type="http://schemas.openxmlformats.org/officeDocument/2006/relationships/hyperlink" Target="https://be.wikipedia.org/wiki/%D0%9D%D0%B0%D0%B2%D1%83%D0%BA%D0%BE%D0%B2%D0%B5%D1%8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s://be.wikipedia.org/wiki/%D0%93%D1%80%D1%83%D0%B7%D0%B0%D0%B2%D1%8B_%D0%B0%D1%9E%D1%82%D0%B0%D0%BC%D0%B0%D0%B1%D1%96%D0%BB%D1%8C" TargetMode="External"/><Relationship Id="rId4" Type="http://schemas.openxmlformats.org/officeDocument/2006/relationships/hyperlink" Target="https://be.wikipedia.org/wiki/%D0%93%D0%B5%D1%80%D0%BE%D0%B9_%D0%91%D0%B5%D0%BB%D0%B0%D1%80%D1%83%D1%81%D1%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03B53-B059-4D2B-8F20-6621DCB58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Асобы у гісторыі Беларусі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373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C503F-844B-4595-86D6-4B5D2694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52" y="304800"/>
            <a:ext cx="8596668" cy="1320800"/>
          </a:xfrm>
        </p:spPr>
        <p:txBody>
          <a:bodyPr/>
          <a:lstStyle/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Ефрасіння Полацкая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861E5F-5970-4964-A32F-E684EBF85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9429" y="1497106"/>
            <a:ext cx="6725512" cy="512781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Ефрасі́ння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По́лацкая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Еўфрасі́ння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Свецкае імя (няма такой старонкі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свецкае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Свецкае імя (няма такой старонкі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Свецкае імя (няма такой старонкі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імя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Прадсла́ва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Першая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жанчына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Кананізацы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кананізаваная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РП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Рускай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РП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РП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праваслаўнай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РП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РП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царквой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(1547),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прылічаная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 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Свят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святых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(1893).</a:t>
            </a:r>
          </a:p>
          <a:p>
            <a:pPr marL="0" indent="0" algn="just">
              <a:buNone/>
            </a:pP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Дачка князя 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Святаслаў Усяславі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Святаслава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Святаслаў Усяславі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Святаслаў Усяславі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Усяславіча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юнацтве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таемна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пайшла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манастыр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такім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чынам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адмовілася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ад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пасялілася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келлі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Сафійскі сабор (Полацк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Полацкага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Сафійскі сабор (Полацк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Сафійскі сабор (Полацк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Сафійскага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Сафійскі сабор (Полацк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сабора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перапісвала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кнігі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думку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некаторых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даследчыкаў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перакладала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вяла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міратворчую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асветніцкую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дзейнасць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Пабудавала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свае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сродкі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дзве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царквы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Полацку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заснавала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паблізу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Полацка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жаночы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мужчынскі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манастыры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асяродкамі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асветы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Полацкай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зямлі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заказ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Ефрасінні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створаны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Крыж Ефрасінні Полацк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напрастольны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Крыж Ефрасінні Полацк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крыж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ахвяраваны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ёю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свайму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жаночаму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манастыру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Мужчынскаму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манастыру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ахвяравала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абраз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ці Божая Адзігітрыя Эфеск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Маці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ці Божая Адзігітрыя Эфеск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ці Божая Адзігітрыя Эфеск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Божая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ці Божая Адзігітрыя Эфеск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ці Божая Адзігітрыя Эфеск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Адзігітрыя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ці Божая Адзігітрыя Эфеск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ці Божая Адзігітрыя Эфеск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Эфеская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У 1167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паломнічала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 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Святыя Мясцін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святых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Святыя Мясцін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мясцінах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памерла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пахавана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 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Манастыр Св. Феадосія, Іерусалім (няма такой старонкі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манастыры</a:t>
            </a:r>
            <a:r>
              <a:rPr lang="ru-RU" sz="3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Манастыр Св. Феадосія, Іерусалім (няма такой старонкі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Св. 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Манастыр Св. Феадосія, Іерусалім (няма такой старонкі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Феадосія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ў </a:t>
            </a:r>
            <a:r>
              <a:rPr lang="ru-RU" sz="3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Іерусалі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Іерусаліме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E72E41D-7B66-409E-9588-03DE38B218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4" y="1524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ACBA2-D5EA-4F78-8CE9-F411E523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017" y="230094"/>
            <a:ext cx="8596668" cy="1320800"/>
          </a:xfrm>
        </p:spPr>
        <p:txBody>
          <a:bodyPr/>
          <a:lstStyle/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Леу Сапега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B4C35-965D-47C6-80F8-88CADB525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4540" y="1550894"/>
            <a:ext cx="6642847" cy="449046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Леў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Іва́навіч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Сапе́га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палітычны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вайсковы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дзеяч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Вялікага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Княства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Літоўскага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Рэч Паспаліт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Рэчы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Рэч Паспаліт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Рэч Паспаліт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Паспалітай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Пісар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Пісар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(1581—1585), 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Падканцлер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падканцлер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(1585—1589) і 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Канцлер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канцлер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Канцлер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вялікі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Канцлер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Канцлер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літоўскі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(1589—1623), 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Ваяводы віленск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ваявода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Ваяводы віленск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Ваяводы віленск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віленскі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(з 1623) і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адначасна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тман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гетман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тман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вялікі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тман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тман вялікі літоўс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літоўскі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(з 1625).</a:t>
            </a:r>
          </a:p>
          <a:p>
            <a:pPr marL="0" indent="0" algn="just">
              <a:buNone/>
            </a:pP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Удзельнічаў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атут Вялікага Княства Літоўскага 15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Статута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атут Вялікага Княства Літоўскага 15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Вялікага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атут Вялікага Княства Літоўскага 15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атут Вялікага Княства Літоўскага 15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Княства</a:t>
            </a:r>
            <a:r>
              <a:rPr lang="ru-RU" sz="20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атут Вялікага Княства Літоўскага 15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атут Вялікага Княства Літоўскага 15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Літоўскага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1588 года.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Увайшоў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гісторыю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выдатны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дзеяч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дыпламат</a:t>
            </a:r>
            <a:endParaRPr 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Партрэт Льва Сапегі. Невядомы мастак, 1617(?). НММРБ">
            <a:extLst>
              <a:ext uri="{FF2B5EF4-FFF2-40B4-BE49-F238E27FC236}">
                <a16:creationId xmlns:a16="http://schemas.microsoft.com/office/drawing/2014/main" id="{1DE0980B-6362-4063-AEEB-2881A88874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3" y="1709737"/>
            <a:ext cx="26098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8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F40B0-623A-48D3-9FE9-17F719A3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81" y="143435"/>
            <a:ext cx="8596668" cy="1320800"/>
          </a:xfrm>
        </p:spPr>
        <p:txBody>
          <a:bodyPr/>
          <a:lstStyle/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Тадэвуш Касцюшка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1CE225-2197-4B2C-B8E4-CFF16D5FF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5327" y="748553"/>
            <a:ext cx="8252673" cy="53608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Андрэ́й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Тадэ́вуш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Банавенту́ра</a:t>
            </a:r>
            <a:r>
              <a:rPr lang="ru-RU" sz="1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Касцю́шка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ваенны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дзеяч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Рэч Паспаліт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Рэчы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Рэч Паспаліт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Рэч Паспаліта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Паспалітай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ы геро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нацыянальны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ы геро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герой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Беларус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Беларусі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Злучаныя Штаты Амерык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ЗША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Літ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Літве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Польшч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Польшчы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Удзельнік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барацьбы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Рэчы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Паспалітай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Расійская імперы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Расіяй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Прус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Прусіяй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Вайна за незалежнасць ЗШ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вайны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Вайна за незалежнасць ЗШ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за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Вайна за незалежнасць ЗШ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незалежнасць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Вайна за незалежнасць ЗШ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ЗША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Лідар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нацыянальна-вызваленчага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Паўстанне 1794 г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паўстання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Паўстанне 1794 г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1794 года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ў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Рэчы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Паспалітай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супраць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расійска-прускай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акупацыі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краіны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Скончыў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Кадэцкі корпус (Варша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кадэцкі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Кадэцкі корпус (Варша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корпус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 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Варша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Варшаве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пачатку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грамадзянскай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вайны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удзелам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Барская канфедэрацы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Барскай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Барская канфедэрацы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Барская канфедэрацы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канфедэрацыі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1769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пераехаў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 tooltip="Францы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Францыю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Вярнуўся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Рэч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Паспалітую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1774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гады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Першы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першага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Першы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Першы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падзелу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няўдалай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спробы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збегчы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сваёй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выхаванкай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вярнуўся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Францыю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1776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пераехаў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Паўночную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Амерыку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ўзяў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удзел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вайне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незалежнасць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ЗША ў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званні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7" tooltip="Палкоўні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палкоўніка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 tooltip="Кантынентальная арм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Кантынентальнай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 tooltip="Кантынентальная арм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 tooltip="Кантынентальная арм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арміі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дасведчаны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ваенны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інжынер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распрацоўваў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камандаваў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будаўніцтвам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умацаванняў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форта ў 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9" tooltip="Ваенная акадэмія ЗШ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Вест-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9" tooltip="Ваенная акадэмія ЗШ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Пойнце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Нью-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Ёрк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1783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прызнанне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заслуг,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0" tooltip="Кантынентальны кангрэ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Кантынентальны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0" tooltip="Кантынентальны кангрэ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0" tooltip="Кантынентальны кангрэ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кангрэс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яму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1" tooltip="Брыгадны генера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брыгаднага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1" tooltip="Брыгадны генера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генерала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Вярнуўшыся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1784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радзіму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Тадэвуш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Касцюшка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далучыўся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 tooltip="Узброеныя сілы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арміі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 tooltip="Узброеныя сілы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 tooltip="Узброеныя сілы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Рэчы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 tooltip="Узброеныя сілы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 tooltip="Узброеныя сілы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Паспалітай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званні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генерал-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маёра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1789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гады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Вайна Расіі з Рэччу Паспалітай (179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вайны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Вайна Расіі з Рэччу Паспалітай (179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Вайна Расіі з Рэччу Паспалітай (179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Расіі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Вайна Расіі з Рэччу Паспалітай (179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Вайна Расіі з Рэччу Паспалітай (179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Рэччу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Вайна Расіі з Рэччу Паспалітай (179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Вайна Расіі з Рэччу Паспалітай (1792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Паспалітай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якая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прывяла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Друг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другога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Друг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Друг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падзелу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арганізаваў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Паўстанне 1794 г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паўстанне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ў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сакавіку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1794 года і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ўзначаліў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Паранены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трапіў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расійскі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палон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кастрычніку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1794 года.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Паражэнне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паўстання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Касцюшкі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лістападзе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1794 года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прывяло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Трэц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трэцяга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Трэц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Трэц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падзелу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Трэц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Трэц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Рэчы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Трэц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Трэці падзел Рэчы Паспаліта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Паспалітай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ліквідаваў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незалежныя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6" tooltip="Карона Каралеўства Польскаг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Польскае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6" tooltip="Карона Каралеўства Польскаг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6" tooltip="Карона Каралеўства Польскаг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Каралеўства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Вялікае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Княства</a:t>
            </a:r>
            <a:r>
              <a:rPr lang="ru-RU" sz="16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Вялікае Княства Літоўска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Літоўскае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1796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памілаваны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эміграваў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ЗША. У 1798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Тадэвуш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Касцюшка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напісаў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тастамент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паводле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пакідаў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свае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амерыканскія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актывы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вызваленне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адукацыю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амерыканскіх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Урэшце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вярнуўся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8" tooltip="Еўроп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Еўропу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жыў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16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9" tooltip="Швейцары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Швейцарыі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Выканаць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апошнюю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волю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аказалася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цяжка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сродкі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выкарыстаны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тое, для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чаго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прызначаліся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Тадеуш Костюшко. Портрет работы Карла Готлиба Швайкарта, около 1802">
            <a:extLst>
              <a:ext uri="{FF2B5EF4-FFF2-40B4-BE49-F238E27FC236}">
                <a16:creationId xmlns:a16="http://schemas.microsoft.com/office/drawing/2014/main" id="{AA3B01A3-DB5D-40D9-A018-378488434E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5" y="844922"/>
            <a:ext cx="2248982" cy="29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8333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B7E5D-D7F2-4149-A90E-B807FAF9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Ігнат Дамейка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0F80D-E586-4B8F-9789-2E78E9711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8746" y="1488612"/>
            <a:ext cx="6133841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Даме́йка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Ігна́т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Іпалі́тавіч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Даме́йка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член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Таварыства філамата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таварыства</a:t>
            </a:r>
            <a:r>
              <a:rPr lang="ru-RU" sz="24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Таварыства філамата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Таварыства філамата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філаматаў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удзельнік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аўстанне 1830—1831 гадо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Лістападаўскага</a:t>
            </a:r>
            <a:r>
              <a:rPr lang="ru-RU" sz="24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аўстанне 1830—1831 гадо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аўстанне 1830—1831 гадо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паўстання</a:t>
            </a:r>
            <a:r>
              <a:rPr lang="ru-RU" sz="24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аўстанне 1830—1831 гадо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1830—1831 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аўстанне 1830—1831 гадоў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гадоў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навуковец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рэфарматар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геолаг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мінеролаг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мемуарыст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Правёў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большую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памёр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Чыл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Чылі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займае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важнае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месца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навуцы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культуры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Беларус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Беларусі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Літ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Літвы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Польшч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Польшчы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21C820-771C-44D6-8E08-15F2AA6BA1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24012"/>
            <a:ext cx="257175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3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4788F-3F5A-4FDB-B9A6-E4CF11E4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Міхаіл Высоцкі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F13515-9960-49E9-896A-3778650F4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8584" y="1497107"/>
            <a:ext cx="6215420" cy="45442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Міхаі́л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Сцяпа́навіч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Высо́цкі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канструктар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аўтамабіляў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вукове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вучоны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доктар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тэхнічных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навук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(1976),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прафесар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(1978).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Лаўрэат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Дзяржаўных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прэмій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СССР і БССР,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узнагароджаны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ордэнамі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Заслужаны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дзеяч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навукі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тэхнікі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БССР,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акадэмік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ая акадэмія навук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Нацыянальнай</a:t>
            </a:r>
            <a:r>
              <a:rPr lang="ru-RU" sz="24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ая акадэмія навук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ая акадэмія навук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Акадэміі</a:t>
            </a:r>
            <a:r>
              <a:rPr lang="ru-RU" sz="24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ая акадэмія навук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ая акадэмія навук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Навук</a:t>
            </a:r>
            <a:r>
              <a:rPr lang="ru-RU" sz="24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ая акадэмія навук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(НАН) 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ыянальная акадэмія навук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Беларусі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(1989, член-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карэспандэнт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1984),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канструктар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аўтамабільнай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тэхніцы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(2002). </a:t>
            </a:r>
            <a:r>
              <a:rPr lang="ru-RU" sz="24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Герой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Герой 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Герой Беларус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Беларусі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(2006).</a:t>
            </a:r>
          </a:p>
          <a:p>
            <a:pPr marL="0" indent="0" algn="just">
              <a:buNone/>
            </a:pP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Працаваў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Мінскім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аўтазаводзе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якіх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галоўным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канструктарам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Адзін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заснавальнікаў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беларускага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грузавога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аўтамабілебудавання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Стварыў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беларускую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школу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канструявання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даследавання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Грузавы аўтамабіл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грузавых</a:t>
            </a:r>
            <a:r>
              <a:rPr lang="ru-RU" sz="24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Грузавы аўтамабіл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Грузавы аўтамабіл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аўтамабіляў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3109952-4D5D-4B85-B34B-60B886B477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1" y="1645817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3751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666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Асобы у гісторыі Беларусі</vt:lpstr>
      <vt:lpstr>Ефрасіння Полацкая</vt:lpstr>
      <vt:lpstr>Леу Сапега</vt:lpstr>
      <vt:lpstr>Тадэвуш Касцюшка</vt:lpstr>
      <vt:lpstr>Ігнат Дамейка</vt:lpstr>
      <vt:lpstr>Міхаіл Высоцкі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Асобы у гісторыі Беларусі</dc:title>
  <dc:creator>Екатерина</dc:creator>
  <cp:lastModifiedBy>Екатерина</cp:lastModifiedBy>
  <cp:revision>6</cp:revision>
  <dcterms:created xsi:type="dcterms:W3CDTF">2024-05-31T10:21:51Z</dcterms:created>
  <dcterms:modified xsi:type="dcterms:W3CDTF">2024-05-31T10:58:10Z</dcterms:modified>
</cp:coreProperties>
</file>