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7A26C00-6906-46AC-A1DD-8BE372AB1F87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51176A3-DD8B-4F28-82C0-A300F0DE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27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6C00-6906-46AC-A1DD-8BE372AB1F87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76A3-DD8B-4F28-82C0-A300F0DE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3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6C00-6906-46AC-A1DD-8BE372AB1F87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76A3-DD8B-4F28-82C0-A300F0DE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89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6C00-6906-46AC-A1DD-8BE372AB1F87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76A3-DD8B-4F28-82C0-A300F0DE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94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7A26C00-6906-46AC-A1DD-8BE372AB1F87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51176A3-DD8B-4F28-82C0-A300F0DE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67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6C00-6906-46AC-A1DD-8BE372AB1F87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76A3-DD8B-4F28-82C0-A300F0DE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090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6C00-6906-46AC-A1DD-8BE372AB1F87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76A3-DD8B-4F28-82C0-A300F0DE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8098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6C00-6906-46AC-A1DD-8BE372AB1F87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76A3-DD8B-4F28-82C0-A300F0DE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9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6C00-6906-46AC-A1DD-8BE372AB1F87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76A3-DD8B-4F28-82C0-A300F0DE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4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6C00-6906-46AC-A1DD-8BE372AB1F87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1176A3-DD8B-4F28-82C0-A300F0DE76D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4178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7A26C00-6906-46AC-A1DD-8BE372AB1F87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1176A3-DD8B-4F28-82C0-A300F0DE76D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074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7A26C00-6906-46AC-A1DD-8BE372AB1F87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51176A3-DD8B-4F28-82C0-A300F0DE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46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C6FCE-7563-4A71-94AE-CE7B7292A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3470" y="2317507"/>
            <a:ext cx="9068586" cy="2590800"/>
          </a:xfrm>
        </p:spPr>
        <p:txBody>
          <a:bodyPr/>
          <a:lstStyle/>
          <a:p>
            <a:r>
              <a:rPr lang="ru-RU" b="1" i="1">
                <a:solidFill>
                  <a:srgbClr val="7030A0"/>
                </a:solidFill>
              </a:rPr>
              <a:t>С</a:t>
            </a:r>
            <a:r>
              <a:rPr lang="ru-RU" b="1" i="1">
                <a:solidFill>
                  <a:schemeClr val="accent1"/>
                </a:solidFill>
              </a:rPr>
              <a:t> </a:t>
            </a:r>
            <a:r>
              <a:rPr lang="ru-RU" b="1" i="1">
                <a:solidFill>
                  <a:srgbClr val="FFC000"/>
                </a:solidFill>
              </a:rPr>
              <a:t>началом</a:t>
            </a:r>
            <a:r>
              <a:rPr lang="ru-RU" b="1" i="1">
                <a:solidFill>
                  <a:schemeClr val="accent1"/>
                </a:solidFill>
              </a:rPr>
              <a:t> </a:t>
            </a:r>
            <a:r>
              <a:rPr lang="ru-RU" b="1" i="1" dirty="0">
                <a:solidFill>
                  <a:srgbClr val="0070C0"/>
                </a:solidFill>
              </a:rPr>
              <a:t>учебного</a:t>
            </a:r>
            <a:r>
              <a:rPr lang="ru-RU" b="1" i="1" dirty="0">
                <a:solidFill>
                  <a:schemeClr val="accent1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года!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9CCAB10B-0EC3-4620-9D3B-E998BC8EA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7892">
            <a:off x="896014" y="751199"/>
            <a:ext cx="1950329" cy="231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408B3F7C-97BE-4B65-AB44-E62BAE2C8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244">
            <a:off x="9412060" y="728834"/>
            <a:ext cx="1950329" cy="231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92FDE56A-5C1E-4DD2-8040-6E85A78BA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36526">
            <a:off x="4873812" y="180763"/>
            <a:ext cx="3224753" cy="322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C8EE5F-754F-4A46-8A68-6F97E74615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56" y="4305802"/>
            <a:ext cx="9992413" cy="295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35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6</TotalTime>
  <Words>5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Century Gothic</vt:lpstr>
      <vt:lpstr>Garamond</vt:lpstr>
      <vt:lpstr>Савон</vt:lpstr>
      <vt:lpstr>С началом учебного года!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окончанием учебного года!</dc:title>
  <dc:creator>Екатерина</dc:creator>
  <cp:lastModifiedBy>Екатерина</cp:lastModifiedBy>
  <cp:revision>2</cp:revision>
  <dcterms:created xsi:type="dcterms:W3CDTF">2024-10-08T12:52:23Z</dcterms:created>
  <dcterms:modified xsi:type="dcterms:W3CDTF">2024-10-09T19:42:17Z</dcterms:modified>
</cp:coreProperties>
</file>