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9" r:id="rId2"/>
    <p:sldId id="257" r:id="rId3"/>
    <p:sldId id="258" r:id="rId4"/>
    <p:sldId id="260" r:id="rId5"/>
    <p:sldId id="270" r:id="rId6"/>
    <p:sldId id="262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94678" autoAdjust="0"/>
  </p:normalViewPr>
  <p:slideViewPr>
    <p:cSldViewPr>
      <p:cViewPr varScale="1">
        <p:scale>
          <a:sx n="77" d="100"/>
          <a:sy n="77" d="100"/>
        </p:scale>
        <p:origin x="151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CB949BB-E324-4D79-8685-CBC3C678203E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6A6E161-A876-4D15-96C3-4411503E7CF6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3385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49BB-E324-4D79-8685-CBC3C678203E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E161-A876-4D15-96C3-4411503E7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336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49BB-E324-4D79-8685-CBC3C678203E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E161-A876-4D15-96C3-4411503E7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80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49BB-E324-4D79-8685-CBC3C678203E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E161-A876-4D15-96C3-4411503E7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193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CB949BB-E324-4D79-8685-CBC3C678203E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6A6E161-A876-4D15-96C3-4411503E7CF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58891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49BB-E324-4D79-8685-CBC3C678203E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E161-A876-4D15-96C3-4411503E7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141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49BB-E324-4D79-8685-CBC3C678203E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E161-A876-4D15-96C3-4411503E7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0037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49BB-E324-4D79-8685-CBC3C678203E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E161-A876-4D15-96C3-4411503E7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648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49BB-E324-4D79-8685-CBC3C678203E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E161-A876-4D15-96C3-4411503E7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397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BCB949BB-E324-4D79-8685-CBC3C678203E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A6A6E161-A876-4D15-96C3-4411503E7CF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5906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BCB949BB-E324-4D79-8685-CBC3C678203E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A6A6E161-A876-4D15-96C3-4411503E7CF6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782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CB949BB-E324-4D79-8685-CBC3C678203E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6A6E161-A876-4D15-96C3-4411503E7CF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4336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594">
          <p15:clr>
            <a:srgbClr val="F26B43"/>
          </p15:clr>
        </p15:guide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77B48-9140-4A0B-8A19-7FADE1FBB3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Физика – наука о природе</a:t>
            </a:r>
          </a:p>
        </p:txBody>
      </p:sp>
    </p:spTree>
    <p:extLst>
      <p:ext uri="{BB962C8B-B14F-4D97-AF65-F5344CB8AC3E}">
        <p14:creationId xmlns:p14="http://schemas.microsoft.com/office/powerpoint/2010/main" val="2004638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543800" cy="914400"/>
          </a:xfrm>
        </p:spPr>
        <p:txBody>
          <a:bodyPr/>
          <a:lstStyle/>
          <a:p>
            <a:r>
              <a:rPr lang="ru-RU" dirty="0"/>
              <a:t>что изучает физика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844824"/>
            <a:ext cx="7762056" cy="3657599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3600" dirty="0"/>
              <a:t> </a:t>
            </a:r>
            <a:r>
              <a:rPr lang="ru-RU" sz="3200" dirty="0">
                <a:solidFill>
                  <a:schemeClr val="tx1"/>
                </a:solidFill>
              </a:rPr>
              <a:t>слово «Физика» происходит от греческого слова «</a:t>
            </a:r>
            <a:r>
              <a:rPr lang="ru-RU" sz="3200" dirty="0" err="1">
                <a:solidFill>
                  <a:schemeClr val="tx1"/>
                </a:solidFill>
              </a:rPr>
              <a:t>фюзис</a:t>
            </a:r>
            <a:r>
              <a:rPr lang="ru-RU" sz="3200" dirty="0">
                <a:solidFill>
                  <a:schemeClr val="tx1"/>
                </a:solidFill>
              </a:rPr>
              <a:t>», что означает </a:t>
            </a:r>
            <a:r>
              <a:rPr lang="ru-RU" sz="3200" b="1" i="1" dirty="0">
                <a:solidFill>
                  <a:schemeClr val="tx1"/>
                </a:solidFill>
              </a:rPr>
              <a:t>природа.</a:t>
            </a:r>
          </a:p>
          <a:p>
            <a:pPr marL="18288" indent="0" algn="ctr">
              <a:buNone/>
            </a:pPr>
            <a:r>
              <a:rPr lang="ru-RU" sz="3200" b="1" i="1" dirty="0">
                <a:solidFill>
                  <a:schemeClr val="tx1"/>
                </a:solidFill>
              </a:rPr>
              <a:t>Физика – </a:t>
            </a:r>
            <a:r>
              <a:rPr lang="ru-RU" sz="3200" dirty="0">
                <a:solidFill>
                  <a:schemeClr val="tx1"/>
                </a:solidFill>
              </a:rPr>
              <a:t>одна из основных наук о природе.</a:t>
            </a:r>
            <a:endParaRPr lang="ru-RU" sz="32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139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764704"/>
            <a:ext cx="4464496" cy="4608512"/>
          </a:xfrm>
        </p:spPr>
        <p:txBody>
          <a:bodyPr>
            <a:normAutofit fontScale="90000"/>
          </a:bodyPr>
          <a:lstStyle/>
          <a:p>
            <a:pPr algn="ctr">
              <a:spcBef>
                <a:spcPts val="600"/>
              </a:spcBef>
            </a:pPr>
            <a:r>
              <a:rPr lang="ru-RU" altLang="ru-RU" sz="3600" dirty="0">
                <a:latin typeface="Arial" charset="0"/>
              </a:rPr>
              <a:t>Аристотеля называют крестным отцом физики: ведь название одного из его трудов "Физика" (8 книг) стало названием целой науки – физики...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520" y="332656"/>
            <a:ext cx="3253917" cy="3594100"/>
          </a:xfrm>
        </p:spPr>
      </p:pic>
      <p:sp>
        <p:nvSpPr>
          <p:cNvPr id="2" name="TextBox 1"/>
          <p:cNvSpPr txBox="1"/>
          <p:nvPr/>
        </p:nvSpPr>
        <p:spPr>
          <a:xfrm>
            <a:off x="5399520" y="4077072"/>
            <a:ext cx="33169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sz="3200" dirty="0">
                <a:latin typeface="Arial" charset="0"/>
              </a:rPr>
              <a:t>Аристотель </a:t>
            </a:r>
          </a:p>
          <a:p>
            <a:pPr algn="ctr"/>
            <a:r>
              <a:rPr lang="ru-RU" altLang="ru-RU" sz="3200" dirty="0">
                <a:latin typeface="Arial" charset="0"/>
              </a:rPr>
              <a:t>(384-322 до н.э.)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06112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504528"/>
          </a:xfrm>
        </p:spPr>
        <p:txBody>
          <a:bodyPr/>
          <a:lstStyle/>
          <a:p>
            <a:pPr algn="ctr"/>
            <a:r>
              <a:rPr lang="ru-RU" sz="3200" dirty="0"/>
              <a:t>Изменения, происходящие с телами и веществами в окружающем мире называют </a:t>
            </a:r>
            <a:r>
              <a:rPr lang="ru-RU" sz="3200" b="1" i="1" dirty="0"/>
              <a:t>явлениями</a:t>
            </a:r>
            <a:r>
              <a:rPr lang="ru-RU" sz="3200" dirty="0"/>
              <a:t>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7D4F54-FBA4-47DC-AD63-6A2E30C73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60648"/>
            <a:ext cx="6797629" cy="43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05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60FFC1-F429-4E5F-AA30-CF04E7304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Физические явления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8F4638-AFA4-47E0-8006-ABB10C2F0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370" y="1389893"/>
            <a:ext cx="7633742" cy="527946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Механические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Световые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Звуковые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Тепловые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Магнитные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Электрические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r>
              <a:rPr lang="ru-RU" dirty="0"/>
              <a:t>Оптические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10DDB7-BFB9-44D7-8CC9-7F9B207FF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956" y="1055926"/>
            <a:ext cx="1668925" cy="8763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9C62A4-356F-4378-B591-D433F4474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500" y="2705893"/>
            <a:ext cx="1615580" cy="10440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FF0543-CEF3-4D2B-A7FB-B5C89FD30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3255030"/>
            <a:ext cx="1258740" cy="13164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C3A85EB-E808-497B-8DBB-D84ADACE01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0229" y="1889221"/>
            <a:ext cx="2088061" cy="86875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68D3EEF-2FA9-4052-A26D-E604AD6D6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1130" y="5308437"/>
            <a:ext cx="998307" cy="54106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922B91-4922-424C-BB3B-4896F574DD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0500" y="4539980"/>
            <a:ext cx="998307" cy="7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43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43800" cy="2232248"/>
          </a:xfrm>
        </p:spPr>
        <p:txBody>
          <a:bodyPr/>
          <a:lstStyle/>
          <a:p>
            <a:pPr algn="ctr"/>
            <a:r>
              <a:rPr lang="ru-RU" sz="3000" dirty="0"/>
              <a:t>Основная задача физики состоит в том, чтобы открывать и изучать законы, связывающие между собой различные физические явления, происходящие в природе.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659720-7A74-4A41-BCC9-AB88B6700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492896"/>
            <a:ext cx="5779155" cy="357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92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692696"/>
            <a:ext cx="7848872" cy="5616624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Наблюдения и опыты – источник физических знаний.</a:t>
            </a:r>
            <a:br>
              <a:rPr lang="ru-RU" sz="3600" dirty="0"/>
            </a:br>
            <a:br>
              <a:rPr lang="ru-RU" sz="4400" dirty="0"/>
            </a:br>
            <a:r>
              <a:rPr lang="ru-RU" sz="2400" dirty="0"/>
              <a:t>Опыты отличаются от наблюдений тем, что их проводят с определенной целью</a:t>
            </a: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r>
              <a:rPr lang="ru-RU" sz="3600" dirty="0"/>
              <a:t>Наблюдения -</a:t>
            </a:r>
            <a:r>
              <a:rPr lang="en-US" sz="3600" dirty="0"/>
              <a:t>&gt;</a:t>
            </a:r>
            <a:r>
              <a:rPr lang="ru-RU" sz="3600" dirty="0"/>
              <a:t> гипотеза</a:t>
            </a:r>
            <a:r>
              <a:rPr lang="en-US" sz="3600" dirty="0"/>
              <a:t> </a:t>
            </a:r>
            <a:r>
              <a:rPr lang="ru-RU" sz="3600" dirty="0"/>
              <a:t>-</a:t>
            </a:r>
            <a:r>
              <a:rPr lang="en-US" sz="3600" dirty="0"/>
              <a:t>&gt;</a:t>
            </a:r>
            <a:r>
              <a:rPr lang="ru-RU" sz="3600" dirty="0"/>
              <a:t> опыт -</a:t>
            </a:r>
            <a:r>
              <a:rPr lang="en-US" sz="3600" dirty="0"/>
              <a:t>&gt;</a:t>
            </a:r>
            <a:r>
              <a:rPr lang="ru-RU" sz="3600" dirty="0"/>
              <a:t> измерения -</a:t>
            </a:r>
            <a:r>
              <a:rPr lang="en-US" sz="3600" dirty="0"/>
              <a:t>&gt;</a:t>
            </a:r>
            <a:r>
              <a:rPr lang="ru-RU" sz="3600" dirty="0"/>
              <a:t> выводы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564502753"/>
      </p:ext>
    </p:extLst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1837</TotalTime>
  <Words>152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Corbel</vt:lpstr>
      <vt:lpstr>Gill Sans MT</vt:lpstr>
      <vt:lpstr>Impact</vt:lpstr>
      <vt:lpstr>Эмблема</vt:lpstr>
      <vt:lpstr>Физика – наука о природе</vt:lpstr>
      <vt:lpstr>что изучает физика</vt:lpstr>
      <vt:lpstr>Аристотеля называют крестным отцом физики: ведь название одного из его трудов "Физика" (8 книг) стало названием целой науки – физики... </vt:lpstr>
      <vt:lpstr>Изменения, происходящие с телами и веществами в окружающем мире называют явлениями.</vt:lpstr>
      <vt:lpstr>Физические явления</vt:lpstr>
      <vt:lpstr>Основная задача физики состоит в том, чтобы открывать и изучать законы, связывающие между собой различные физические явления, происходящие в природе.</vt:lpstr>
      <vt:lpstr>Наблюдения и опыты – источник физических знаний.  Опыты отличаются от наблюдений тем, что их проводят с определенной целью   Наблюдения -&gt; гипотеза -&gt; опыт -&gt; измерения -&gt; выводы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Физика – наука о природе</dc:title>
  <dc:creator>Com</dc:creator>
  <cp:lastModifiedBy>Екатерина</cp:lastModifiedBy>
  <cp:revision>30</cp:revision>
  <dcterms:created xsi:type="dcterms:W3CDTF">2014-08-28T04:10:24Z</dcterms:created>
  <dcterms:modified xsi:type="dcterms:W3CDTF">2024-10-05T09:53:18Z</dcterms:modified>
</cp:coreProperties>
</file>