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9" d="100"/>
          <a:sy n="79" d="100"/>
        </p:scale>
        <p:origin x="211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2B7126-BE60-4BE9-8CCE-9C47AECF7F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D7D3D18-B7FA-4E2B-BAE8-DE9DB9AD2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06FE59-B7C5-454B-B575-FCCB2041B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2E3-5277-43AB-9D98-8E9C358E84F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904590-C913-4459-9EEC-AF76D3B68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7F7FD9-5E2B-4951-99ED-201D1E19B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7FE9D-3BBD-4BB3-95F3-8539212AB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8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C41243-86B6-4322-A2C0-42A2460D9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D6DFD12-0CC1-4C13-A002-0B2E9FDBEF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7AE533B-EBAB-4768-8406-473647ECF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2E3-5277-43AB-9D98-8E9C358E84F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B0CEA5-EA70-4DB0-BA1B-D097433F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9AA466-A488-4B29-8ED4-5E99BE191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7FE9D-3BBD-4BB3-95F3-8539212AB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94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A86090E-4377-4596-8F72-E83F34644E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D8BDD55-30D7-4766-929D-33908DC23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39CAAE-D462-479C-8061-E7C62E874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2E3-5277-43AB-9D98-8E9C358E84F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2B0B20-148F-4FBE-B13C-8503C4ADE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FBB910-E1FD-42B8-A3F3-86CD88ABE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7FE9D-3BBD-4BB3-95F3-8539212AB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906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24A4A5-127A-4F7B-8201-0FD1F45FC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D854E8-FB0F-43FD-9B60-6D8D4207B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398B8F-99CD-4C64-A3B1-9663D5719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2E3-5277-43AB-9D98-8E9C358E84F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C5F2F0-6C0C-4457-8834-4EAA29093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906601-9497-4509-88C7-8A73DFC48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7FE9D-3BBD-4BB3-95F3-8539212AB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7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F5C599-8FA2-47DE-93C6-C80F1F4E9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E9DE73-37D7-46A9-9986-2B3B32AF9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3285AC-0D7A-4481-B782-E34DC249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2E3-5277-43AB-9D98-8E9C358E84F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328FF1-5506-438D-B4C7-815EA7B7C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E29BC5-C394-435D-85C5-F2B2E81BC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7FE9D-3BBD-4BB3-95F3-8539212AB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034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412C92-6882-4434-9736-161B25413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B035C3-4504-4B8D-823A-A17548850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C0591E-44A7-4BFE-99F9-75CCFBE4E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A9C3CC-A88A-407B-8FDC-D28C7D0E9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2E3-5277-43AB-9D98-8E9C358E84F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CC2C953-BF5D-4AB9-AF17-C6CCA0FDD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5EB1F5-9A8A-470D-A868-3D38AABE6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7FE9D-3BBD-4BB3-95F3-8539212AB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540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60990E-A2A0-4E33-BABD-1269AF473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8E0AFDD-EBFC-4726-ADEE-8E209CEB3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7CEE9BF-F6DB-4DCC-9991-BA634504C9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ADA1B84-937E-4F52-822B-0D9A72335F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4ED4A3A-4BC6-43CF-A93D-1386A46FB9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7A959C7-D0D7-494E-A3AA-62EAC2831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2E3-5277-43AB-9D98-8E9C358E84F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7F0838B-EAF3-46E3-9C5F-BDD1384F2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722BAEC-AADC-4840-8633-F316B8432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7FE9D-3BBD-4BB3-95F3-8539212AB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83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5794A9-6609-40FC-8089-72551543D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9F49F7C-21EF-4692-8068-DA496BEBD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2E3-5277-43AB-9D98-8E9C358E84F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2232DA4-5D94-4C30-844D-A961CB862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8D3D819-8F18-4526-A9C1-13FCB5289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7FE9D-3BBD-4BB3-95F3-8539212AB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267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7B5EE30-B74F-4589-A705-C4875C4EF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2E3-5277-43AB-9D98-8E9C358E84F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91F21C3-4BF9-4C89-82C7-C18F4ECEA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1E5711D-0C33-46BD-AD19-37A8D2C61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7FE9D-3BBD-4BB3-95F3-8539212AB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666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F7322D-AE84-4484-953E-879F75D4E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436EF3-093A-426D-B78E-8E047DD87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25B73BE-B1F6-481A-BBE6-819580DDC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218598-F7D6-4326-9C48-CE06234A2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2E3-5277-43AB-9D98-8E9C358E84F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8B885F6-B60B-49DF-9206-D09C6316A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5EBBAF-C753-47E3-AAB3-28AAE8EF9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7FE9D-3BBD-4BB3-95F3-8539212AB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268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DE2036-C8BE-446F-9662-FA4D1C78C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96FDCE5-8204-4896-81CA-FD2EA18176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5233D0-2E26-4874-9DE6-5AC0F48F5B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61DE291-2D90-4F08-9291-D027C2A50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F2E3-5277-43AB-9D98-8E9C358E84F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18D6A4-D3F4-4B52-A2A1-997365EA1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DA8F82-A9ED-4FFE-9196-952F40B78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7FE9D-3BBD-4BB3-95F3-8539212AB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433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18C8AF-7B00-41D6-83BE-4CB44E6C1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911470-0BB7-43BA-AEF5-27B9E4D2A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551D68-7F66-492A-BC0F-CAF30A6332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1F2E3-5277-43AB-9D98-8E9C358E84F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FD3011-0BEB-4ED9-AA98-A3BC308EEA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4DCAEC-DF1C-472E-AE56-8532AC0FE6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7FE9D-3BBD-4BB3-95F3-8539212AB5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9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5AB879E-739C-49FF-8AC9-E1FF32199D9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0" y="2476500"/>
            <a:ext cx="1905000" cy="1905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212A8FF-95EC-4DCE-AA33-75492D14773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050" y="217052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277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remove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19427 -0.14467 C 0.37057 -0.14467 0.51367 -0.02754 0.51367 0.1169 C 0.51367 0.26111 0.37057 0.37847 0.19427 0.37847 C 0.0177 0.37847 -0.125 0.26111 -0.125 0.1169 C -0.125 -0.02754 0.0177 -0.14467 0.19427 -0.14467 Z " pathEditMode="relative" rAng="0" ptsTypes="AAAAA">
                                      <p:cBhvr>
                                        <p:cTn id="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Екатерина</cp:lastModifiedBy>
  <cp:revision>2</cp:revision>
  <dcterms:created xsi:type="dcterms:W3CDTF">2024-10-04T20:05:24Z</dcterms:created>
  <dcterms:modified xsi:type="dcterms:W3CDTF">2024-10-04T20:27:09Z</dcterms:modified>
</cp:coreProperties>
</file>