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9F20E9-D10E-4A03-A85F-33F6D424D8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12CE888-E0A9-4319-8883-566C42214A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8F1635A-16E2-467C-A6E9-804480E8F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509C-CD30-4AFC-94FE-916FECF53804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E7F56D-5C52-408D-A04D-EBC3AE810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93A521-5A4D-45F4-B924-E0F90DF9E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EDF1E-8BA8-4982-B535-C285E6BA5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50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14E0AC-89B8-4E5C-B261-C0D6306D3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7812951-37CF-4AE5-9D01-E77CF795D5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72475C-8D3A-4EAF-B479-FE9494EEE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509C-CD30-4AFC-94FE-916FECF53804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82E5FE-9616-41B9-BF2C-C7DE33F4D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638601-07BE-4CA9-98C4-2445BB843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EDF1E-8BA8-4982-B535-C285E6BA5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823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971993A-CCAD-44B1-B7D5-9776895587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511545A-C51D-4FE6-83C2-023C2B6DA1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B52B0D-4112-4B6B-A718-E64162F61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509C-CD30-4AFC-94FE-916FECF53804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426EB25-8F30-45CC-8426-5E6D4A4D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B74498-9DA0-477D-AE31-7F6885943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EDF1E-8BA8-4982-B535-C285E6BA5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225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3CCEC9-D4D7-4638-B4F2-AF2EE5D1A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48A502-1301-4AB7-BCEC-725C0B260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FDB0C0-31B8-43A3-B357-BE79BC1B5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509C-CD30-4AFC-94FE-916FECF53804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2CC284-A670-4B33-ABBF-1A8D0B337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E8324A-6F99-4654-B9FA-9BFE37AC9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EDF1E-8BA8-4982-B535-C285E6BA5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734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A3F89F-5633-48C4-9C71-636E7E277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5CE699-F17D-412A-96CE-16BC58374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6CDC47-E34B-4DAE-AF8F-FD0E8A891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509C-CD30-4AFC-94FE-916FECF53804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503869-809D-44F2-BA8E-4C21B5221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6167FD-F716-4194-AA75-04335EEDF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EDF1E-8BA8-4982-B535-C285E6BA5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6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4047BD-99D0-4974-9A91-93AB470BF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8FC6DA-45F0-4653-A310-87D84429AE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C215AE3-2EEC-4CB3-BE47-6639C9AFE8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33C159-A0F4-4D0A-978A-65BE2A012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509C-CD30-4AFC-94FE-916FECF53804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24CB55E-A2D5-4BAE-A2F9-489837370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8C210ED-5535-44E2-8004-D73808E4F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EDF1E-8BA8-4982-B535-C285E6BA5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03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F6705F-B21B-4253-88F7-83B4429D8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BA39A9-FE3B-4938-8C43-C33BEB915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5E6F3A-5E5D-4CAF-8E61-FE31083A6A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116A855-BB4A-40B3-A736-9280C4C5BA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E7637CC-EA90-43E1-B730-57A7E210C3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171A2EF-E7C3-4307-A74E-D0B422A8B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509C-CD30-4AFC-94FE-916FECF53804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AF10D98-C46C-497B-BF94-CAE514045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17B6471-7ABE-471B-B8E0-2FB07E4DC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EDF1E-8BA8-4982-B535-C285E6BA5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99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992F04-8AA9-448D-94FE-2C88AEAB0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26EE43E-0FE3-49C5-AB11-598407728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509C-CD30-4AFC-94FE-916FECF53804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9959D21-3946-4429-B109-27D4BA62A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CB02772-E452-44A3-905A-B060BB534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EDF1E-8BA8-4982-B535-C285E6BA5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78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3BC72FA-346C-4969-94C1-187339B98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509C-CD30-4AFC-94FE-916FECF53804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ACF9F4C-E101-46D9-B23B-1043A1064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B51ED11-A1EA-4062-AEF7-7C0359193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EDF1E-8BA8-4982-B535-C285E6BA5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217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D32F7E-4E43-40C1-BC5E-6007EB3D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470A38-E192-4706-999C-97EB9B6A2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C2B73D6-E168-4CAD-89DA-F0CB5FDD03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6B8519-A659-4D10-95F2-313C83466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509C-CD30-4AFC-94FE-916FECF53804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177D63-5B82-4AEE-99A8-6661C054D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8DBB5CF-0DE3-4104-820B-7D0C73A0B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EDF1E-8BA8-4982-B535-C285E6BA5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612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138AF8-A2B3-4AA9-B759-4F97CD93B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ED32955-C78F-4B99-8578-B0BD13FD30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07DD961-2327-43B1-94D1-94C32047C2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073C4FF-EEB4-4C9E-9CB8-52862B28B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509C-CD30-4AFC-94FE-916FECF53804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371E3C1-62E4-4456-8E56-5FE94E2EB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0AE8D74-3F7A-4E8D-A141-26B80815D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EDF1E-8BA8-4982-B535-C285E6BA5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149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3EC458-FD72-441F-B43D-026C595FC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A15CE5-4E87-4E1A-B06C-9527A56E8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7E46F6-10D1-4D78-ABFB-CF77DD3EDB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4509C-CD30-4AFC-94FE-916FECF53804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93978F-4AB4-48E2-9036-3BE4D48D2D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03A9A6-8857-473D-8059-AABF35D1B4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EDF1E-8BA8-4982-B535-C285E6BA5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2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6DCB42-73EB-44F8-9F9A-48BFE57D4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Пирамида из кубиков</a:t>
            </a:r>
          </a:p>
        </p:txBody>
      </p:sp>
      <p:sp>
        <p:nvSpPr>
          <p:cNvPr id="3" name="Куб 2">
            <a:extLst>
              <a:ext uri="{FF2B5EF4-FFF2-40B4-BE49-F238E27FC236}">
                <a16:creationId xmlns:a16="http://schemas.microsoft.com/office/drawing/2014/main" id="{2B23FB00-6431-4191-9390-8EF492F775D3}"/>
              </a:ext>
            </a:extLst>
          </p:cNvPr>
          <p:cNvSpPr/>
          <p:nvPr/>
        </p:nvSpPr>
        <p:spPr>
          <a:xfrm>
            <a:off x="3789575" y="3233394"/>
            <a:ext cx="1461155" cy="132556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Куб 3">
            <a:extLst>
              <a:ext uri="{FF2B5EF4-FFF2-40B4-BE49-F238E27FC236}">
                <a16:creationId xmlns:a16="http://schemas.microsoft.com/office/drawing/2014/main" id="{3A8DD625-F7FF-4278-934A-EBE379600E63}"/>
              </a:ext>
            </a:extLst>
          </p:cNvPr>
          <p:cNvSpPr/>
          <p:nvPr/>
        </p:nvSpPr>
        <p:spPr>
          <a:xfrm>
            <a:off x="4872086" y="3233394"/>
            <a:ext cx="1461155" cy="132556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Куб 4">
            <a:extLst>
              <a:ext uri="{FF2B5EF4-FFF2-40B4-BE49-F238E27FC236}">
                <a16:creationId xmlns:a16="http://schemas.microsoft.com/office/drawing/2014/main" id="{4584A574-AD3F-4B83-8540-5DBBCA424594}"/>
              </a:ext>
            </a:extLst>
          </p:cNvPr>
          <p:cNvSpPr/>
          <p:nvPr/>
        </p:nvSpPr>
        <p:spPr>
          <a:xfrm>
            <a:off x="5954597" y="3233393"/>
            <a:ext cx="1461155" cy="132556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Куб 5">
            <a:extLst>
              <a:ext uri="{FF2B5EF4-FFF2-40B4-BE49-F238E27FC236}">
                <a16:creationId xmlns:a16="http://schemas.microsoft.com/office/drawing/2014/main" id="{F74B8821-D345-4DAB-B8E6-D5823EDB87A0}"/>
              </a:ext>
            </a:extLst>
          </p:cNvPr>
          <p:cNvSpPr/>
          <p:nvPr/>
        </p:nvSpPr>
        <p:spPr>
          <a:xfrm>
            <a:off x="3439212" y="3572760"/>
            <a:ext cx="1461155" cy="132556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Куб 6">
            <a:extLst>
              <a:ext uri="{FF2B5EF4-FFF2-40B4-BE49-F238E27FC236}">
                <a16:creationId xmlns:a16="http://schemas.microsoft.com/office/drawing/2014/main" id="{C88CDC4E-A1A8-46E8-AE85-A9745F114EEE}"/>
              </a:ext>
            </a:extLst>
          </p:cNvPr>
          <p:cNvSpPr/>
          <p:nvPr/>
        </p:nvSpPr>
        <p:spPr>
          <a:xfrm>
            <a:off x="4493442" y="3572760"/>
            <a:ext cx="1461155" cy="132556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Куб 7">
            <a:extLst>
              <a:ext uri="{FF2B5EF4-FFF2-40B4-BE49-F238E27FC236}">
                <a16:creationId xmlns:a16="http://schemas.microsoft.com/office/drawing/2014/main" id="{F3EC62E7-C994-447E-9741-CDDD54614934}"/>
              </a:ext>
            </a:extLst>
          </p:cNvPr>
          <p:cNvSpPr/>
          <p:nvPr/>
        </p:nvSpPr>
        <p:spPr>
          <a:xfrm>
            <a:off x="3088851" y="3896174"/>
            <a:ext cx="1461155" cy="132556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уб 8">
            <a:extLst>
              <a:ext uri="{FF2B5EF4-FFF2-40B4-BE49-F238E27FC236}">
                <a16:creationId xmlns:a16="http://schemas.microsoft.com/office/drawing/2014/main" id="{8FF22A11-42F7-44E5-9065-4B787F6439FF}"/>
              </a:ext>
            </a:extLst>
          </p:cNvPr>
          <p:cNvSpPr/>
          <p:nvPr/>
        </p:nvSpPr>
        <p:spPr>
          <a:xfrm>
            <a:off x="3740866" y="2247196"/>
            <a:ext cx="1461155" cy="132556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Куб 9">
            <a:extLst>
              <a:ext uri="{FF2B5EF4-FFF2-40B4-BE49-F238E27FC236}">
                <a16:creationId xmlns:a16="http://schemas.microsoft.com/office/drawing/2014/main" id="{60A0347D-007C-4EC1-991C-E89026BD53F9}"/>
              </a:ext>
            </a:extLst>
          </p:cNvPr>
          <p:cNvSpPr/>
          <p:nvPr/>
        </p:nvSpPr>
        <p:spPr>
          <a:xfrm>
            <a:off x="4842232" y="2231245"/>
            <a:ext cx="1461155" cy="132556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Куб 10">
            <a:extLst>
              <a:ext uri="{FF2B5EF4-FFF2-40B4-BE49-F238E27FC236}">
                <a16:creationId xmlns:a16="http://schemas.microsoft.com/office/drawing/2014/main" id="{F2E3B11A-AD8B-4607-94A3-66CDC4435972}"/>
              </a:ext>
            </a:extLst>
          </p:cNvPr>
          <p:cNvSpPr/>
          <p:nvPr/>
        </p:nvSpPr>
        <p:spPr>
          <a:xfrm>
            <a:off x="3410931" y="2554659"/>
            <a:ext cx="1461155" cy="132556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Куб 11">
            <a:extLst>
              <a:ext uri="{FF2B5EF4-FFF2-40B4-BE49-F238E27FC236}">
                <a16:creationId xmlns:a16="http://schemas.microsoft.com/office/drawing/2014/main" id="{B1D0DDEA-3126-4A16-940A-F2272295916A}"/>
              </a:ext>
            </a:extLst>
          </p:cNvPr>
          <p:cNvSpPr/>
          <p:nvPr/>
        </p:nvSpPr>
        <p:spPr>
          <a:xfrm>
            <a:off x="3740865" y="1240282"/>
            <a:ext cx="1461155" cy="132556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212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600"/>
                            </p:stCondLst>
                            <p:childTnLst>
                              <p:par>
                                <p:cTn id="22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6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36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4600"/>
                            </p:stCondLst>
                            <p:childTnLst>
                              <p:par>
                                <p:cTn id="37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600"/>
                            </p:stCondLst>
                            <p:childTnLst>
                              <p:par>
                                <p:cTn id="42" presetID="2" presetClass="entr" presetSubtype="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6600"/>
                            </p:stCondLst>
                            <p:childTnLst>
                              <p:par>
                                <p:cTn id="47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7600"/>
                            </p:stCondLst>
                            <p:childTnLst>
                              <p:par>
                                <p:cTn id="52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8600"/>
                            </p:stCondLst>
                            <p:childTnLst>
                              <p:par>
                                <p:cTn id="57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9600"/>
                            </p:stCondLst>
                            <p:childTnLst>
                              <p:par>
                                <p:cTn id="62" presetID="2" presetClass="entr" presetSubtype="3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60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Пирамида из кубиков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Пирамида из кубиков</dc:title>
  <dc:creator>Екатерина</dc:creator>
  <cp:lastModifiedBy>Екатерина</cp:lastModifiedBy>
  <cp:revision>3</cp:revision>
  <dcterms:created xsi:type="dcterms:W3CDTF">2024-10-04T11:34:30Z</dcterms:created>
  <dcterms:modified xsi:type="dcterms:W3CDTF">2024-10-04T11:58:07Z</dcterms:modified>
</cp:coreProperties>
</file>