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  <p:sldMasterId id="2147483696" r:id="rId3"/>
    <p:sldMasterId id="2147483714" r:id="rId4"/>
  </p:sldMasterIdLst>
  <p:sldIdLst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958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32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429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1785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539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1584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75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005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398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758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068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9373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474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0328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7999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2312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7519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7382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3503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009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9645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102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8402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31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58002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2212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43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0278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5000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7916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265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5928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41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7608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6965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192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8165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3851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8125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6156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11666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2875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63698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33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88579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83763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0882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8571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4040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31886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89283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20359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87855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7539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915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852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7141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62132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63723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806303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17846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49319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60768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60164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74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61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7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630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988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69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6851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03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7AB31-1712-4E24-993C-CF12230F9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Времена года</a:t>
            </a:r>
          </a:p>
        </p:txBody>
      </p:sp>
    </p:spTree>
    <p:extLst>
      <p:ext uri="{BB962C8B-B14F-4D97-AF65-F5344CB8AC3E}">
        <p14:creationId xmlns:p14="http://schemas.microsoft.com/office/powerpoint/2010/main" val="1257614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7D901-2FA6-4108-A81A-DCE5C6066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802876"/>
          </a:xfrm>
        </p:spPr>
        <p:txBody>
          <a:bodyPr/>
          <a:lstStyle/>
          <a:p>
            <a:r>
              <a:rPr lang="ru-RU" dirty="0"/>
              <a:t>Зима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1A04CA-0F72-4A1B-B22E-CFBE936C0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196445"/>
            <a:ext cx="8535988" cy="3797955"/>
          </a:xfrm>
        </p:spPr>
        <p:txBody>
          <a:bodyPr/>
          <a:lstStyle/>
          <a:p>
            <a:r>
              <a:rPr lang="ru-RU" dirty="0"/>
              <a:t>Белый снег, пушистый,</a:t>
            </a:r>
          </a:p>
          <a:p>
            <a:r>
              <a:rPr lang="ru-RU" dirty="0"/>
              <a:t>В воздухе кружится</a:t>
            </a:r>
          </a:p>
          <a:p>
            <a:r>
              <a:rPr lang="ru-RU" dirty="0"/>
              <a:t>И на землю тихо</a:t>
            </a:r>
          </a:p>
          <a:p>
            <a:r>
              <a:rPr lang="ru-RU" dirty="0"/>
              <a:t>Падает, ложится.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4EA7E5E-982D-4808-B2EC-1B4881BDD7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813" y="1224768"/>
            <a:ext cx="3564119" cy="3918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8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AFEB02-4D8A-44B1-A54E-BB5AB1CEF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623767"/>
          </a:xfrm>
        </p:spPr>
        <p:txBody>
          <a:bodyPr/>
          <a:lstStyle/>
          <a:p>
            <a:r>
              <a:rPr lang="ru-RU" dirty="0"/>
              <a:t>Весна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293D3C-02D4-4562-AA2E-06CF28290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413262"/>
            <a:ext cx="8535988" cy="3581138"/>
          </a:xfrm>
        </p:spPr>
        <p:txBody>
          <a:bodyPr/>
          <a:lstStyle/>
          <a:p>
            <a:r>
              <a:rPr lang="ru-RU" dirty="0"/>
              <a:t>Облака бегут быстрей,</a:t>
            </a:r>
          </a:p>
          <a:p>
            <a:r>
              <a:rPr lang="ru-RU" dirty="0"/>
              <a:t>Небо стало выше,</a:t>
            </a:r>
          </a:p>
          <a:p>
            <a:r>
              <a:rPr lang="ru-RU" dirty="0"/>
              <a:t>Зачирикал воробей</a:t>
            </a:r>
          </a:p>
          <a:p>
            <a:r>
              <a:rPr lang="ru-RU" dirty="0"/>
              <a:t>Веселей на крыше.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859918-777A-4E41-996A-DD9B05DF4D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481" y="1609602"/>
            <a:ext cx="3374719" cy="273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639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B8FAE7-8B20-49BB-8B00-1A8BF3594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378670"/>
          </a:xfrm>
        </p:spPr>
        <p:txBody>
          <a:bodyPr/>
          <a:lstStyle/>
          <a:p>
            <a:r>
              <a:rPr lang="ru-RU" dirty="0"/>
              <a:t>Лето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661EDC-B915-42E6-96ED-9888AACC1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318994"/>
            <a:ext cx="8535988" cy="3675406"/>
          </a:xfrm>
        </p:spPr>
        <p:txBody>
          <a:bodyPr/>
          <a:lstStyle/>
          <a:p>
            <a:r>
              <a:rPr lang="ru-RU" dirty="0"/>
              <a:t>Спешить не надо на урок,</a:t>
            </a:r>
          </a:p>
          <a:p>
            <a:r>
              <a:rPr lang="ru-RU" dirty="0"/>
              <a:t>Как я спешил вчера.</a:t>
            </a:r>
          </a:p>
          <a:p>
            <a:r>
              <a:rPr lang="ru-RU" dirty="0"/>
              <a:t>И в школе не звенит звонок.</a:t>
            </a:r>
          </a:p>
          <a:p>
            <a:r>
              <a:rPr lang="ru-RU" dirty="0"/>
              <a:t>Каникулы!!! Ура!!!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E4E933-77D0-4E44-9FC2-1655B22C82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419" y="1165671"/>
            <a:ext cx="3406462" cy="347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3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D42087-9D83-4E8E-BCF5-08A23FD2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322109"/>
          </a:xfrm>
        </p:spPr>
        <p:txBody>
          <a:bodyPr/>
          <a:lstStyle/>
          <a:p>
            <a:r>
              <a:rPr lang="ru-RU" dirty="0"/>
              <a:t>Осень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EC904B-03FB-4F75-B7D5-3614C1376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309567"/>
            <a:ext cx="8535988" cy="3684833"/>
          </a:xfrm>
        </p:spPr>
        <p:txBody>
          <a:bodyPr/>
          <a:lstStyle/>
          <a:p>
            <a:r>
              <a:rPr lang="ru-RU" dirty="0"/>
              <a:t>Ходит осень по дорожке,</a:t>
            </a:r>
          </a:p>
          <a:p>
            <a:r>
              <a:rPr lang="ru-RU" dirty="0"/>
              <a:t>Промочила в лужах ножки.</a:t>
            </a:r>
          </a:p>
          <a:p>
            <a:r>
              <a:rPr lang="ru-RU" dirty="0"/>
              <a:t>Льют дожди, и нет просвета,</a:t>
            </a:r>
          </a:p>
          <a:p>
            <a:r>
              <a:rPr lang="ru-RU" dirty="0"/>
              <a:t>Затерялось где-то лето.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E4007EB-1C0D-4775-89FB-5E802C218A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413" y="1220694"/>
            <a:ext cx="3396792" cy="406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3237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3.xml><?xml version="1.0" encoding="utf-8"?>
<a:theme xmlns:a="http://schemas.openxmlformats.org/drawingml/2006/main" name="2_Сектор">
  <a:themeElements>
    <a:clrScheme name="Сектор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4.xml><?xml version="1.0" encoding="utf-8"?>
<a:theme xmlns:a="http://schemas.openxmlformats.org/drawingml/2006/main" name="3_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</TotalTime>
  <Words>79</Words>
  <Application>Microsoft Office PowerPoint</Application>
  <PresentationFormat>Широкоэкранный</PresentationFormat>
  <Paragraphs>21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Century Gothic</vt:lpstr>
      <vt:lpstr>Wingdings 3</vt:lpstr>
      <vt:lpstr>Сектор</vt:lpstr>
      <vt:lpstr>1_Сектор</vt:lpstr>
      <vt:lpstr>2_Сектор</vt:lpstr>
      <vt:lpstr>3_Сектор</vt:lpstr>
      <vt:lpstr>Времена года</vt:lpstr>
      <vt:lpstr>Зима</vt:lpstr>
      <vt:lpstr>Весна</vt:lpstr>
      <vt:lpstr>Лето</vt:lpstr>
      <vt:lpstr>Осень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Времена года</dc:title>
  <dc:creator>Екатерина</dc:creator>
  <cp:lastModifiedBy>Екатерина</cp:lastModifiedBy>
  <cp:revision>3</cp:revision>
  <dcterms:created xsi:type="dcterms:W3CDTF">2024-10-03T15:30:20Z</dcterms:created>
  <dcterms:modified xsi:type="dcterms:W3CDTF">2024-10-03T17:28:01Z</dcterms:modified>
</cp:coreProperties>
</file>