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8/13/2024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e-BY" dirty="0"/>
              <a:t>Героі</a:t>
            </a:r>
            <a:r>
              <a:rPr lang="en-US" dirty="0"/>
              <a:t> </a:t>
            </a:r>
            <a:r>
              <a:rPr lang="be-BY" dirty="0"/>
              <a:t>міфаў</a:t>
            </a:r>
            <a:r>
              <a:rPr lang="en-US" dirty="0"/>
              <a:t> </a:t>
            </a:r>
            <a:r>
              <a:rPr lang="ru-RU" dirty="0"/>
              <a:t>славян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Беларуская літаратура, 6 клас</a:t>
            </a:r>
          </a:p>
        </p:txBody>
      </p:sp>
    </p:spTree>
    <p:extLst>
      <p:ext uri="{BB962C8B-B14F-4D97-AF65-F5344CB8AC3E}">
        <p14:creationId xmlns:p14="http://schemas.microsoft.com/office/powerpoint/2010/main" val="3553520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67265"/>
          </a:xfrm>
        </p:spPr>
        <p:txBody>
          <a:bodyPr/>
          <a:lstStyle/>
          <a:p>
            <a:r>
              <a:rPr lang="ru-RU" dirty="0"/>
              <a:t>Перун и </a:t>
            </a:r>
            <a:r>
              <a:rPr lang="be-BY" dirty="0"/>
              <a:t>Вялес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62" y="1893195"/>
            <a:ext cx="4547610" cy="404848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5937163" y="1764406"/>
            <a:ext cx="5563673" cy="4314422"/>
          </a:xfrm>
        </p:spPr>
        <p:txBody>
          <a:bodyPr>
            <a:normAutofit/>
          </a:bodyPr>
          <a:lstStyle/>
          <a:p>
            <a:r>
              <a:rPr lang="be-BY" dirty="0"/>
              <a:t>Баяліся людзі Вялеса, шмат бед ён нарабіў. І ніяк не маглі з ім даць рады, занадта увертливый быў ён. Пагоняцца за ім, а ён раз - і ў каго-небудзь звернецца. Часам Вялес ператвараўся ў дзікага дзіка і пасвіўся пад старажытным разгалістым дубам. Кабан пажыраў жалуды, вастрыў аб ствол дрэва свае страшныя іклы. Ніхто не хацеў ісці да дуба і забіць дзіка. Тады прасілі свайго заступніка бога Перуна. Той пасылаў маланкі. Ударыць яна ў ствол дуба, і адразу ўспыхне дрэва. Але толькі кабану ад гэтага «молнекидания» ніякага шкоды не было. Ўцякаў ён да іншага дубу, там пажыраў жалуды і тачыў свае іклы.</a:t>
            </a:r>
          </a:p>
        </p:txBody>
      </p:sp>
    </p:spTree>
    <p:extLst>
      <p:ext uri="{BB962C8B-B14F-4D97-AF65-F5344CB8AC3E}">
        <p14:creationId xmlns:p14="http://schemas.microsoft.com/office/powerpoint/2010/main" val="16131002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67265"/>
          </a:xfrm>
        </p:spPr>
        <p:txBody>
          <a:bodyPr/>
          <a:lstStyle/>
          <a:p>
            <a:r>
              <a:rPr lang="ru-RU" dirty="0"/>
              <a:t>Ярыла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5937163" y="1584101"/>
            <a:ext cx="5563673" cy="4893972"/>
          </a:xfrm>
        </p:spPr>
        <p:txBody>
          <a:bodyPr>
            <a:normAutofit lnSpcReduction="10000"/>
          </a:bodyPr>
          <a:lstStyle/>
          <a:p>
            <a:r>
              <a:rPr lang="be-BY" dirty="0"/>
              <a:t>І ўсё жыло, і ўсё палюбіла яго, і ўсё спявала хвалебныя песні Айцу-Ярыле, Маці-Сырой Зямлі. Потым Зямля спарадзіла чалавека. І калі ён выйшаў з нетраў зямных, ударыў яго Ярыла па галаве яркай маланкай, і ад той маланкі розум у чалавеку зарадзіўся. Здаровілася Ярыла любімага на зямлі народжаных сына нябеснымі грамамі, патокамі маланак, і ад тых грамоў, ад той маланкі ўся жывая пачвара ў жаху страпянулася: разляцеліся паднебныя птушкі, пахаваліся ў пячоры дуброўныя звяры, адзін чалавек падняў да неба разумную галаву і на грамавы гаворка бацькі адказваў словамі прарочымі, прамовай крылатых ... і пачуўшы тое слова і угледзеўшы цара свайго і ўладара, усё дрэва, усе кветкі і трава перад ім, укленчылі.</a:t>
            </a:r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39"/>
          <a:stretch/>
        </p:blipFill>
        <p:spPr>
          <a:xfrm>
            <a:off x="972297" y="1880316"/>
            <a:ext cx="4449709" cy="3996967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36445358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Кутюр">
      <a:dk1>
        <a:sysClr val="windowText" lastClr="000000"/>
      </a:dk1>
      <a:lt1>
        <a:sysClr val="window" lastClr="FFFFFF"/>
      </a:lt1>
      <a:dk2>
        <a:srgbClr val="37302A"/>
      </a:dk2>
      <a:lt2>
        <a:srgbClr val="D0CCB9"/>
      </a:lt2>
      <a:accent1>
        <a:srgbClr val="9E8E5C"/>
      </a:accent1>
      <a:accent2>
        <a:srgbClr val="A09781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Савон</Template>
  <TotalTime>73</TotalTime>
  <Words>261</Words>
  <Application>Microsoft Office PowerPoint</Application>
  <PresentationFormat>Широкоэкранный</PresentationFormat>
  <Paragraphs>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Century Gothic</vt:lpstr>
      <vt:lpstr>Garamond</vt:lpstr>
      <vt:lpstr>Savon</vt:lpstr>
      <vt:lpstr>Героі міфаў славян</vt:lpstr>
      <vt:lpstr>Перун и Вялес</vt:lpstr>
      <vt:lpstr>Ярыла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Angelika Lapo</dc:creator>
  <cp:lastModifiedBy>Екатерина</cp:lastModifiedBy>
  <cp:revision>11</cp:revision>
  <dcterms:created xsi:type="dcterms:W3CDTF">2017-08-10T18:19:15Z</dcterms:created>
  <dcterms:modified xsi:type="dcterms:W3CDTF">2024-08-13T14:11:45Z</dcterms:modified>
</cp:coreProperties>
</file>