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1" r:id="rId3"/>
    <p:sldId id="257" r:id="rId4"/>
    <p:sldId id="262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C3E86-6866-42B3-9EC0-43CF193AA13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8C7A588E-9DBE-4551-8E34-ECF10E014DC0}">
      <dgm:prSet phldrT="[Текст]"/>
      <dgm:spPr/>
      <dgm:t>
        <a:bodyPr/>
        <a:lstStyle/>
        <a:p>
          <a:r>
            <a:rPr lang="ru-RU" dirty="0"/>
            <a:t>Рафаэль</a:t>
          </a:r>
        </a:p>
      </dgm:t>
    </dgm:pt>
    <dgm:pt modelId="{C5CC5638-B7FC-4FCC-8EB2-D96EC452AFE2}" type="parTrans" cxnId="{3EE7B71E-F2B2-408D-A9A5-1CCD9357CA38}">
      <dgm:prSet/>
      <dgm:spPr/>
      <dgm:t>
        <a:bodyPr/>
        <a:lstStyle/>
        <a:p>
          <a:endParaRPr lang="ru-RU"/>
        </a:p>
      </dgm:t>
    </dgm:pt>
    <dgm:pt modelId="{F863D64F-1377-4D49-8AF9-AF50E81014DE}" type="sibTrans" cxnId="{3EE7B71E-F2B2-408D-A9A5-1CCD9357CA38}">
      <dgm:prSet/>
      <dgm:spPr/>
      <dgm:t>
        <a:bodyPr/>
        <a:lstStyle/>
        <a:p>
          <a:endParaRPr lang="ru-RU"/>
        </a:p>
      </dgm:t>
    </dgm:pt>
    <dgm:pt modelId="{16FE1322-8350-4C8B-8BB1-164ACC89B558}">
      <dgm:prSet phldrT="[Текст]"/>
      <dgm:spPr/>
      <dgm:t>
        <a:bodyPr/>
        <a:lstStyle/>
        <a:p>
          <a:r>
            <a:rPr lang="ru-RU" dirty="0"/>
            <a:t>И. И. Шишкин</a:t>
          </a:r>
        </a:p>
      </dgm:t>
    </dgm:pt>
    <dgm:pt modelId="{1E5F0D51-D0E1-4431-BAC5-7D9D5ECF4BF2}" type="parTrans" cxnId="{31303EF1-4C30-4A3B-8903-807CF31E2BCE}">
      <dgm:prSet/>
      <dgm:spPr/>
      <dgm:t>
        <a:bodyPr/>
        <a:lstStyle/>
        <a:p>
          <a:endParaRPr lang="ru-RU"/>
        </a:p>
      </dgm:t>
    </dgm:pt>
    <dgm:pt modelId="{ED0A162E-1B8C-45BF-860D-0683C09B71EA}" type="sibTrans" cxnId="{31303EF1-4C30-4A3B-8903-807CF31E2BCE}">
      <dgm:prSet/>
      <dgm:spPr/>
      <dgm:t>
        <a:bodyPr/>
        <a:lstStyle/>
        <a:p>
          <a:endParaRPr lang="ru-RU"/>
        </a:p>
      </dgm:t>
    </dgm:pt>
    <dgm:pt modelId="{3DA69E1F-A896-45EA-BD3C-46F569F9592E}">
      <dgm:prSet phldrT="[Текст]"/>
      <dgm:spPr/>
      <dgm:t>
        <a:bodyPr/>
        <a:lstStyle/>
        <a:p>
          <a:r>
            <a:rPr lang="ru-RU" dirty="0"/>
            <a:t>В. Ван Гог</a:t>
          </a:r>
        </a:p>
      </dgm:t>
    </dgm:pt>
    <dgm:pt modelId="{60632F5E-5472-4658-AE43-26025EEEDC19}" type="parTrans" cxnId="{3F15070E-FBB9-4109-BF89-3D91C4A7A1E8}">
      <dgm:prSet/>
      <dgm:spPr/>
      <dgm:t>
        <a:bodyPr/>
        <a:lstStyle/>
        <a:p>
          <a:endParaRPr lang="ru-RU"/>
        </a:p>
      </dgm:t>
    </dgm:pt>
    <dgm:pt modelId="{3EBC2C51-836A-4A53-9A47-52DEB466D248}" type="sibTrans" cxnId="{3F15070E-FBB9-4109-BF89-3D91C4A7A1E8}">
      <dgm:prSet/>
      <dgm:spPr/>
      <dgm:t>
        <a:bodyPr/>
        <a:lstStyle/>
        <a:p>
          <a:endParaRPr lang="ru-RU"/>
        </a:p>
      </dgm:t>
    </dgm:pt>
    <dgm:pt modelId="{F3359FA4-24CF-4B5B-9142-6753E8B9D72A}">
      <dgm:prSet/>
      <dgm:spPr/>
      <dgm:t>
        <a:bodyPr/>
        <a:lstStyle/>
        <a:p>
          <a:r>
            <a:rPr lang="ru-RU" dirty="0"/>
            <a:t>И. </a:t>
          </a:r>
          <a:r>
            <a:rPr lang="ru-RU" dirty="0" err="1"/>
            <a:t>Хруцкий</a:t>
          </a:r>
          <a:endParaRPr lang="ru-RU" dirty="0"/>
        </a:p>
      </dgm:t>
    </dgm:pt>
    <dgm:pt modelId="{BC40346D-2FF5-47BB-A15D-0E4FEF882C57}" type="parTrans" cxnId="{EB425769-CDDD-441C-9472-940518E26476}">
      <dgm:prSet/>
      <dgm:spPr/>
      <dgm:t>
        <a:bodyPr/>
        <a:lstStyle/>
        <a:p>
          <a:endParaRPr lang="ru-RU"/>
        </a:p>
      </dgm:t>
    </dgm:pt>
    <dgm:pt modelId="{95BE82CF-7799-4A80-8EDB-87D882C50852}" type="sibTrans" cxnId="{EB425769-CDDD-441C-9472-940518E26476}">
      <dgm:prSet/>
      <dgm:spPr/>
      <dgm:t>
        <a:bodyPr/>
        <a:lstStyle/>
        <a:p>
          <a:endParaRPr lang="ru-RU"/>
        </a:p>
      </dgm:t>
    </dgm:pt>
    <dgm:pt modelId="{DEEB2D19-0C12-4516-804D-64F505FEF9BB}" type="pres">
      <dgm:prSet presAssocID="{6A5C3E86-6866-42B3-9EC0-43CF193AA13D}" presName="linearFlow" presStyleCnt="0">
        <dgm:presLayoutVars>
          <dgm:dir/>
          <dgm:resizeHandles val="exact"/>
        </dgm:presLayoutVars>
      </dgm:prSet>
      <dgm:spPr/>
    </dgm:pt>
    <dgm:pt modelId="{9E7980F5-7E21-4B2C-9CA8-64B73D4C5472}" type="pres">
      <dgm:prSet presAssocID="{8C7A588E-9DBE-4551-8E34-ECF10E014DC0}" presName="composite" presStyleCnt="0"/>
      <dgm:spPr/>
    </dgm:pt>
    <dgm:pt modelId="{6B4FAD30-BAD8-4A6D-8750-3AF454597D14}" type="pres">
      <dgm:prSet presAssocID="{8C7A588E-9DBE-4551-8E34-ECF10E014DC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C2721E6-DED7-4358-A9C5-D6519A4E4E7F}" type="pres">
      <dgm:prSet presAssocID="{8C7A588E-9DBE-4551-8E34-ECF10E014DC0}" presName="txShp" presStyleLbl="node1" presStyleIdx="0" presStyleCnt="4">
        <dgm:presLayoutVars>
          <dgm:bulletEnabled val="1"/>
        </dgm:presLayoutVars>
      </dgm:prSet>
      <dgm:spPr/>
    </dgm:pt>
    <dgm:pt modelId="{FD79E4D9-7F82-42AD-A549-9A06A4B87EED}" type="pres">
      <dgm:prSet presAssocID="{F863D64F-1377-4D49-8AF9-AF50E81014DE}" presName="spacing" presStyleCnt="0"/>
      <dgm:spPr/>
    </dgm:pt>
    <dgm:pt modelId="{46BC9037-07F6-42EE-B7D4-BE60930E4D2C}" type="pres">
      <dgm:prSet presAssocID="{16FE1322-8350-4C8B-8BB1-164ACC89B558}" presName="composite" presStyleCnt="0"/>
      <dgm:spPr/>
    </dgm:pt>
    <dgm:pt modelId="{F8EDA20F-078C-4231-9FAA-74F3CD1A7EEE}" type="pres">
      <dgm:prSet presAssocID="{16FE1322-8350-4C8B-8BB1-164ACC89B558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7583B20-8A22-4757-B366-9064F1474B52}" type="pres">
      <dgm:prSet presAssocID="{16FE1322-8350-4C8B-8BB1-164ACC89B558}" presName="txShp" presStyleLbl="node1" presStyleIdx="1" presStyleCnt="4">
        <dgm:presLayoutVars>
          <dgm:bulletEnabled val="1"/>
        </dgm:presLayoutVars>
      </dgm:prSet>
      <dgm:spPr/>
    </dgm:pt>
    <dgm:pt modelId="{49498B1E-9D2D-4630-844C-89800C2339BF}" type="pres">
      <dgm:prSet presAssocID="{ED0A162E-1B8C-45BF-860D-0683C09B71EA}" presName="spacing" presStyleCnt="0"/>
      <dgm:spPr/>
    </dgm:pt>
    <dgm:pt modelId="{A5C08D44-2354-4F69-BB31-1E05CEDC68C0}" type="pres">
      <dgm:prSet presAssocID="{3DA69E1F-A896-45EA-BD3C-46F569F9592E}" presName="composite" presStyleCnt="0"/>
      <dgm:spPr/>
    </dgm:pt>
    <dgm:pt modelId="{54155E93-6E76-44BB-AF82-66D7F5E77B36}" type="pres">
      <dgm:prSet presAssocID="{3DA69E1F-A896-45EA-BD3C-46F569F9592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5EE4F21-E1AE-43EB-BDE3-9EE98FEBC43D}" type="pres">
      <dgm:prSet presAssocID="{3DA69E1F-A896-45EA-BD3C-46F569F9592E}" presName="txShp" presStyleLbl="node1" presStyleIdx="2" presStyleCnt="4">
        <dgm:presLayoutVars>
          <dgm:bulletEnabled val="1"/>
        </dgm:presLayoutVars>
      </dgm:prSet>
      <dgm:spPr/>
    </dgm:pt>
    <dgm:pt modelId="{A52D8CD8-B4DA-4BC8-8FA0-952C7D343077}" type="pres">
      <dgm:prSet presAssocID="{3EBC2C51-836A-4A53-9A47-52DEB466D248}" presName="spacing" presStyleCnt="0"/>
      <dgm:spPr/>
    </dgm:pt>
    <dgm:pt modelId="{2EBA17CE-6199-48E6-B867-877B19EC311A}" type="pres">
      <dgm:prSet presAssocID="{F3359FA4-24CF-4B5B-9142-6753E8B9D72A}" presName="composite" presStyleCnt="0"/>
      <dgm:spPr/>
    </dgm:pt>
    <dgm:pt modelId="{28294C6D-6389-4D2D-B3CC-7B2B80AA6931}" type="pres">
      <dgm:prSet presAssocID="{F3359FA4-24CF-4B5B-9142-6753E8B9D72A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5116CCF-A168-4710-A027-0C78963A1B6C}" type="pres">
      <dgm:prSet presAssocID="{F3359FA4-24CF-4B5B-9142-6753E8B9D72A}" presName="txShp" presStyleLbl="node1" presStyleIdx="3" presStyleCnt="4">
        <dgm:presLayoutVars>
          <dgm:bulletEnabled val="1"/>
        </dgm:presLayoutVars>
      </dgm:prSet>
      <dgm:spPr/>
    </dgm:pt>
  </dgm:ptLst>
  <dgm:cxnLst>
    <dgm:cxn modelId="{3F15070E-FBB9-4109-BF89-3D91C4A7A1E8}" srcId="{6A5C3E86-6866-42B3-9EC0-43CF193AA13D}" destId="{3DA69E1F-A896-45EA-BD3C-46F569F9592E}" srcOrd="2" destOrd="0" parTransId="{60632F5E-5472-4658-AE43-26025EEEDC19}" sibTransId="{3EBC2C51-836A-4A53-9A47-52DEB466D248}"/>
    <dgm:cxn modelId="{3EE7B71E-F2B2-408D-A9A5-1CCD9357CA38}" srcId="{6A5C3E86-6866-42B3-9EC0-43CF193AA13D}" destId="{8C7A588E-9DBE-4551-8E34-ECF10E014DC0}" srcOrd="0" destOrd="0" parTransId="{C5CC5638-B7FC-4FCC-8EB2-D96EC452AFE2}" sibTransId="{F863D64F-1377-4D49-8AF9-AF50E81014DE}"/>
    <dgm:cxn modelId="{D16E6F23-DA6D-4FA5-AA38-DC574835F7F4}" type="presOf" srcId="{8C7A588E-9DBE-4551-8E34-ECF10E014DC0}" destId="{6C2721E6-DED7-4358-A9C5-D6519A4E4E7F}" srcOrd="0" destOrd="0" presId="urn:microsoft.com/office/officeart/2005/8/layout/vList3"/>
    <dgm:cxn modelId="{EB425769-CDDD-441C-9472-940518E26476}" srcId="{6A5C3E86-6866-42B3-9EC0-43CF193AA13D}" destId="{F3359FA4-24CF-4B5B-9142-6753E8B9D72A}" srcOrd="3" destOrd="0" parTransId="{BC40346D-2FF5-47BB-A15D-0E4FEF882C57}" sibTransId="{95BE82CF-7799-4A80-8EDB-87D882C50852}"/>
    <dgm:cxn modelId="{D686BC7D-EAAE-4319-A5D9-CE564F57E16E}" type="presOf" srcId="{3DA69E1F-A896-45EA-BD3C-46F569F9592E}" destId="{65EE4F21-E1AE-43EB-BDE3-9EE98FEBC43D}" srcOrd="0" destOrd="0" presId="urn:microsoft.com/office/officeart/2005/8/layout/vList3"/>
    <dgm:cxn modelId="{AA92A98B-DF76-4B4D-AAB7-A38319876D3D}" type="presOf" srcId="{6A5C3E86-6866-42B3-9EC0-43CF193AA13D}" destId="{DEEB2D19-0C12-4516-804D-64F505FEF9BB}" srcOrd="0" destOrd="0" presId="urn:microsoft.com/office/officeart/2005/8/layout/vList3"/>
    <dgm:cxn modelId="{545BA59F-BDB3-4426-BCA2-11F795F5F4DA}" type="presOf" srcId="{F3359FA4-24CF-4B5B-9142-6753E8B9D72A}" destId="{25116CCF-A168-4710-A027-0C78963A1B6C}" srcOrd="0" destOrd="0" presId="urn:microsoft.com/office/officeart/2005/8/layout/vList3"/>
    <dgm:cxn modelId="{88FA5AE5-ABA5-4C9B-8A29-C5DE21C475F7}" type="presOf" srcId="{16FE1322-8350-4C8B-8BB1-164ACC89B558}" destId="{67583B20-8A22-4757-B366-9064F1474B52}" srcOrd="0" destOrd="0" presId="urn:microsoft.com/office/officeart/2005/8/layout/vList3"/>
    <dgm:cxn modelId="{31303EF1-4C30-4A3B-8903-807CF31E2BCE}" srcId="{6A5C3E86-6866-42B3-9EC0-43CF193AA13D}" destId="{16FE1322-8350-4C8B-8BB1-164ACC89B558}" srcOrd="1" destOrd="0" parTransId="{1E5F0D51-D0E1-4431-BAC5-7D9D5ECF4BF2}" sibTransId="{ED0A162E-1B8C-45BF-860D-0683C09B71EA}"/>
    <dgm:cxn modelId="{243DFB0F-64EC-4FA9-8407-10580E996A76}" type="presParOf" srcId="{DEEB2D19-0C12-4516-804D-64F505FEF9BB}" destId="{9E7980F5-7E21-4B2C-9CA8-64B73D4C5472}" srcOrd="0" destOrd="0" presId="urn:microsoft.com/office/officeart/2005/8/layout/vList3"/>
    <dgm:cxn modelId="{9E9164F8-7596-44BD-B5C6-F520EBBFCF9C}" type="presParOf" srcId="{9E7980F5-7E21-4B2C-9CA8-64B73D4C5472}" destId="{6B4FAD30-BAD8-4A6D-8750-3AF454597D14}" srcOrd="0" destOrd="0" presId="urn:microsoft.com/office/officeart/2005/8/layout/vList3"/>
    <dgm:cxn modelId="{B1C50D9B-46D7-411B-9669-F6B85688465F}" type="presParOf" srcId="{9E7980F5-7E21-4B2C-9CA8-64B73D4C5472}" destId="{6C2721E6-DED7-4358-A9C5-D6519A4E4E7F}" srcOrd="1" destOrd="0" presId="urn:microsoft.com/office/officeart/2005/8/layout/vList3"/>
    <dgm:cxn modelId="{0DAE8ADD-A1FF-4D71-87DF-E544C1985B5F}" type="presParOf" srcId="{DEEB2D19-0C12-4516-804D-64F505FEF9BB}" destId="{FD79E4D9-7F82-42AD-A549-9A06A4B87EED}" srcOrd="1" destOrd="0" presId="urn:microsoft.com/office/officeart/2005/8/layout/vList3"/>
    <dgm:cxn modelId="{800B0E71-8B96-457C-AF7D-A1E8077FB961}" type="presParOf" srcId="{DEEB2D19-0C12-4516-804D-64F505FEF9BB}" destId="{46BC9037-07F6-42EE-B7D4-BE60930E4D2C}" srcOrd="2" destOrd="0" presId="urn:microsoft.com/office/officeart/2005/8/layout/vList3"/>
    <dgm:cxn modelId="{3C7DA36F-8723-4679-94AD-AC49A601944B}" type="presParOf" srcId="{46BC9037-07F6-42EE-B7D4-BE60930E4D2C}" destId="{F8EDA20F-078C-4231-9FAA-74F3CD1A7EEE}" srcOrd="0" destOrd="0" presId="urn:microsoft.com/office/officeart/2005/8/layout/vList3"/>
    <dgm:cxn modelId="{60956A2F-5FBA-4F19-A084-0B1729086855}" type="presParOf" srcId="{46BC9037-07F6-42EE-B7D4-BE60930E4D2C}" destId="{67583B20-8A22-4757-B366-9064F1474B52}" srcOrd="1" destOrd="0" presId="urn:microsoft.com/office/officeart/2005/8/layout/vList3"/>
    <dgm:cxn modelId="{EEB3DCA8-C2A5-42C8-A0E8-5BA5DE499018}" type="presParOf" srcId="{DEEB2D19-0C12-4516-804D-64F505FEF9BB}" destId="{49498B1E-9D2D-4630-844C-89800C2339BF}" srcOrd="3" destOrd="0" presId="urn:microsoft.com/office/officeart/2005/8/layout/vList3"/>
    <dgm:cxn modelId="{48B6B516-D14C-458D-BD6E-45C1660BEE18}" type="presParOf" srcId="{DEEB2D19-0C12-4516-804D-64F505FEF9BB}" destId="{A5C08D44-2354-4F69-BB31-1E05CEDC68C0}" srcOrd="4" destOrd="0" presId="urn:microsoft.com/office/officeart/2005/8/layout/vList3"/>
    <dgm:cxn modelId="{4C305AFB-FD64-412A-A5F7-B5732FB03805}" type="presParOf" srcId="{A5C08D44-2354-4F69-BB31-1E05CEDC68C0}" destId="{54155E93-6E76-44BB-AF82-66D7F5E77B36}" srcOrd="0" destOrd="0" presId="urn:microsoft.com/office/officeart/2005/8/layout/vList3"/>
    <dgm:cxn modelId="{467FEA6C-1C13-4211-AB3B-9170D263CE90}" type="presParOf" srcId="{A5C08D44-2354-4F69-BB31-1E05CEDC68C0}" destId="{65EE4F21-E1AE-43EB-BDE3-9EE98FEBC43D}" srcOrd="1" destOrd="0" presId="urn:microsoft.com/office/officeart/2005/8/layout/vList3"/>
    <dgm:cxn modelId="{D4DC42B0-BF92-41BE-871D-F795724D37B3}" type="presParOf" srcId="{DEEB2D19-0C12-4516-804D-64F505FEF9BB}" destId="{A52D8CD8-B4DA-4BC8-8FA0-952C7D343077}" srcOrd="5" destOrd="0" presId="urn:microsoft.com/office/officeart/2005/8/layout/vList3"/>
    <dgm:cxn modelId="{944A1BE9-5D3B-4251-9982-5BFACA8C2A62}" type="presParOf" srcId="{DEEB2D19-0C12-4516-804D-64F505FEF9BB}" destId="{2EBA17CE-6199-48E6-B867-877B19EC311A}" srcOrd="6" destOrd="0" presId="urn:microsoft.com/office/officeart/2005/8/layout/vList3"/>
    <dgm:cxn modelId="{A61E473B-7A76-493B-8190-699CE92CAEB6}" type="presParOf" srcId="{2EBA17CE-6199-48E6-B867-877B19EC311A}" destId="{28294C6D-6389-4D2D-B3CC-7B2B80AA6931}" srcOrd="0" destOrd="0" presId="urn:microsoft.com/office/officeart/2005/8/layout/vList3"/>
    <dgm:cxn modelId="{70F3DEF7-1C75-4A34-AD91-D9A6E636ACEB}" type="presParOf" srcId="{2EBA17CE-6199-48E6-B867-877B19EC311A}" destId="{25116CCF-A168-4710-A027-0C78963A1B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721E6-DED7-4358-A9C5-D6519A4E4E7F}">
      <dsp:nvSpPr>
        <dsp:cNvPr id="0" name=""/>
        <dsp:cNvSpPr/>
      </dsp:nvSpPr>
      <dsp:spPr>
        <a:xfrm rot="10800000">
          <a:off x="1859774" y="1333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Рафаэль</a:t>
          </a:r>
        </a:p>
      </dsp:txBody>
      <dsp:txXfrm rot="10800000">
        <a:off x="2065877" y="1333"/>
        <a:ext cx="6359217" cy="824413"/>
      </dsp:txXfrm>
    </dsp:sp>
    <dsp:sp modelId="{6B4FAD30-BAD8-4A6D-8750-3AF454597D14}">
      <dsp:nvSpPr>
        <dsp:cNvPr id="0" name=""/>
        <dsp:cNvSpPr/>
      </dsp:nvSpPr>
      <dsp:spPr>
        <a:xfrm>
          <a:off x="1447567" y="1333"/>
          <a:ext cx="824413" cy="8244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583B20-8A22-4757-B366-9064F1474B52}">
      <dsp:nvSpPr>
        <dsp:cNvPr id="0" name=""/>
        <dsp:cNvSpPr/>
      </dsp:nvSpPr>
      <dsp:spPr>
        <a:xfrm rot="10800000">
          <a:off x="1859774" y="1071840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И. И. Шишкин</a:t>
          </a:r>
        </a:p>
      </dsp:txBody>
      <dsp:txXfrm rot="10800000">
        <a:off x="2065877" y="1071840"/>
        <a:ext cx="6359217" cy="824413"/>
      </dsp:txXfrm>
    </dsp:sp>
    <dsp:sp modelId="{F8EDA20F-078C-4231-9FAA-74F3CD1A7EEE}">
      <dsp:nvSpPr>
        <dsp:cNvPr id="0" name=""/>
        <dsp:cNvSpPr/>
      </dsp:nvSpPr>
      <dsp:spPr>
        <a:xfrm>
          <a:off x="1447567" y="1071840"/>
          <a:ext cx="824413" cy="8244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EE4F21-E1AE-43EB-BDE3-9EE98FEBC43D}">
      <dsp:nvSpPr>
        <dsp:cNvPr id="0" name=""/>
        <dsp:cNvSpPr/>
      </dsp:nvSpPr>
      <dsp:spPr>
        <a:xfrm rot="10800000">
          <a:off x="1859774" y="2142346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В. Ван Гог</a:t>
          </a:r>
        </a:p>
      </dsp:txBody>
      <dsp:txXfrm rot="10800000">
        <a:off x="2065877" y="2142346"/>
        <a:ext cx="6359217" cy="824413"/>
      </dsp:txXfrm>
    </dsp:sp>
    <dsp:sp modelId="{54155E93-6E76-44BB-AF82-66D7F5E77B36}">
      <dsp:nvSpPr>
        <dsp:cNvPr id="0" name=""/>
        <dsp:cNvSpPr/>
      </dsp:nvSpPr>
      <dsp:spPr>
        <a:xfrm>
          <a:off x="1447567" y="2142346"/>
          <a:ext cx="824413" cy="8244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116CCF-A168-4710-A027-0C78963A1B6C}">
      <dsp:nvSpPr>
        <dsp:cNvPr id="0" name=""/>
        <dsp:cNvSpPr/>
      </dsp:nvSpPr>
      <dsp:spPr>
        <a:xfrm rot="10800000">
          <a:off x="1859774" y="3212853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И. </a:t>
          </a:r>
          <a:r>
            <a:rPr lang="ru-RU" sz="3800" kern="1200" dirty="0" err="1"/>
            <a:t>Хруцкий</a:t>
          </a:r>
          <a:endParaRPr lang="ru-RU" sz="3800" kern="1200" dirty="0"/>
        </a:p>
      </dsp:txBody>
      <dsp:txXfrm rot="10800000">
        <a:off x="2065877" y="3212853"/>
        <a:ext cx="6359217" cy="824413"/>
      </dsp:txXfrm>
    </dsp:sp>
    <dsp:sp modelId="{28294C6D-6389-4D2D-B3CC-7B2B80AA6931}">
      <dsp:nvSpPr>
        <dsp:cNvPr id="0" name=""/>
        <dsp:cNvSpPr/>
      </dsp:nvSpPr>
      <dsp:spPr>
        <a:xfrm>
          <a:off x="1447567" y="3212853"/>
          <a:ext cx="824413" cy="8244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ЖИВОПИСЬ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Искусство, 6 класс</a:t>
            </a:r>
          </a:p>
        </p:txBody>
      </p:sp>
    </p:spTree>
    <p:extLst>
      <p:ext uri="{BB962C8B-B14F-4D97-AF65-F5344CB8AC3E}">
        <p14:creationId xmlns:p14="http://schemas.microsoft.com/office/powerpoint/2010/main" val="40067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595F-F53A-45C8-9E7D-046AF8DA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ЖИВОПИСЬ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84A272-59EA-4E04-8C49-F20D7AE79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47407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57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5180528" cy="1336827"/>
          </a:xfrm>
        </p:spPr>
        <p:txBody>
          <a:bodyPr/>
          <a:lstStyle/>
          <a:p>
            <a:r>
              <a:rPr lang="ru-RU" dirty="0"/>
              <a:t>Рафаэль</a:t>
            </a:r>
            <a:br>
              <a:rPr lang="ru-RU" dirty="0"/>
            </a:br>
            <a:r>
              <a:rPr lang="ru-RU" dirty="0"/>
              <a:t>«Мадонна со щеглом»</a:t>
            </a:r>
            <a:endParaRPr lang="be-BY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 b="6628"/>
          <a:stretch>
            <a:fillRect/>
          </a:stretch>
        </p:blipFill>
        <p:spPr>
          <a:xfrm>
            <a:off x="6774289" y="454062"/>
            <a:ext cx="4920514" cy="595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4910070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1505—1506</a:t>
            </a:r>
          </a:p>
        </p:txBody>
      </p:sp>
    </p:spTree>
    <p:extLst>
      <p:ext uri="{BB962C8B-B14F-4D97-AF65-F5344CB8AC3E}">
        <p14:creationId xmlns:p14="http://schemas.microsoft.com/office/powerpoint/2010/main" val="51415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5180528" cy="1336827"/>
          </a:xfrm>
        </p:spPr>
        <p:txBody>
          <a:bodyPr/>
          <a:lstStyle/>
          <a:p>
            <a:r>
              <a:rPr lang="ru-RU" dirty="0"/>
              <a:t>И. И. Шишкин</a:t>
            </a:r>
            <a:br>
              <a:rPr lang="ru-RU" dirty="0"/>
            </a:br>
            <a:r>
              <a:rPr lang="ru-RU" dirty="0"/>
              <a:t>«Ручей в лесу»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4910070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1880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A550A-DED1-42BA-9C78-38A3FDE6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7" y="466165"/>
            <a:ext cx="6099047" cy="599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981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4047189" cy="1336827"/>
          </a:xfrm>
        </p:spPr>
        <p:txBody>
          <a:bodyPr/>
          <a:lstStyle/>
          <a:p>
            <a:r>
              <a:rPr lang="ru-RU" dirty="0"/>
              <a:t>В. Ван Гог</a:t>
            </a:r>
            <a:br>
              <a:rPr lang="ru-RU" dirty="0"/>
            </a:br>
            <a:r>
              <a:rPr lang="ru-RU" dirty="0"/>
              <a:t>«Звездная ночь»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248696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1889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b="1219"/>
          <a:stretch>
            <a:fillRect/>
          </a:stretch>
        </p:blipFill>
        <p:spPr>
          <a:xfrm>
            <a:off x="5112912" y="1125606"/>
            <a:ext cx="6541305" cy="4657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56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767512"/>
            <a:ext cx="4047189" cy="2880360"/>
          </a:xfrm>
        </p:spPr>
        <p:txBody>
          <a:bodyPr/>
          <a:lstStyle/>
          <a:p>
            <a:r>
              <a:rPr lang="ru-RU" dirty="0"/>
              <a:t>Иван Хруцкий</a:t>
            </a:r>
            <a:br>
              <a:rPr lang="ru-RU" dirty="0"/>
            </a:br>
            <a:r>
              <a:rPr lang="ru-RU" dirty="0"/>
              <a:t>«Портрет неизвестной с цветами и фруктами»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3891064"/>
            <a:ext cx="3248696" cy="1823936"/>
          </a:xfrm>
        </p:spPr>
        <p:txBody>
          <a:bodyPr>
            <a:normAutofit/>
          </a:bodyPr>
          <a:lstStyle/>
          <a:p>
            <a:r>
              <a:rPr lang="be-BY" sz="2800" dirty="0"/>
              <a:t>1838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7E5024-CBCA-AAC0-AB2E-ACE5C7943F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83" r="14183"/>
          <a:stretch>
            <a:fillRect/>
          </a:stretch>
        </p:blipFill>
        <p:spPr>
          <a:xfrm>
            <a:off x="5125335" y="952952"/>
            <a:ext cx="6480000" cy="510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54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90925-D0EF-4998-829E-252E0D5D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506" y="1470212"/>
            <a:ext cx="9875520" cy="135636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Искусство может переживать времена упадка, но оно вечно, как сама жизнь.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0D456-088F-481C-A2A5-CEE7D1D351A0}"/>
              </a:ext>
            </a:extLst>
          </p:cNvPr>
          <p:cNvSpPr txBox="1"/>
          <p:nvPr/>
        </p:nvSpPr>
        <p:spPr>
          <a:xfrm>
            <a:off x="6723530" y="3136612"/>
            <a:ext cx="5075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Федор Иванович Шаляпин</a:t>
            </a:r>
          </a:p>
        </p:txBody>
      </p:sp>
    </p:spTree>
    <p:extLst>
      <p:ext uri="{BB962C8B-B14F-4D97-AF65-F5344CB8AC3E}">
        <p14:creationId xmlns:p14="http://schemas.microsoft.com/office/powerpoint/2010/main" val="264933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Базис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147</TotalTime>
  <Words>78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Corbel</vt:lpstr>
      <vt:lpstr>Базис</vt:lpstr>
      <vt:lpstr>ЖИВОПИСЬ</vt:lpstr>
      <vt:lpstr>ЖИВОПИСЬ</vt:lpstr>
      <vt:lpstr>Рафаэль «Мадонна со щеглом»</vt:lpstr>
      <vt:lpstr>И. И. Шишкин «Ручей в лесу»</vt:lpstr>
      <vt:lpstr>В. Ван Гог «Звездная ночь»</vt:lpstr>
      <vt:lpstr>Иван Хруцкий «Портрет неизвестной с цветами и фруктами»</vt:lpstr>
      <vt:lpstr>Искусство может переживать времена упадка, но оно вечно, как сама жизнь.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Angelika Lapo</dc:creator>
  <cp:lastModifiedBy>Екатерина</cp:lastModifiedBy>
  <cp:revision>15</cp:revision>
  <dcterms:created xsi:type="dcterms:W3CDTF">2017-08-10T18:24:56Z</dcterms:created>
  <dcterms:modified xsi:type="dcterms:W3CDTF">2024-08-13T14:00:13Z</dcterms:modified>
</cp:coreProperties>
</file>