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66" r:id="rId3"/>
    <p:sldId id="265" r:id="rId4"/>
    <p:sldId id="264" r:id="rId5"/>
    <p:sldId id="263" r:id="rId6"/>
    <p:sldId id="258" r:id="rId7"/>
    <p:sldId id="257" r:id="rId8"/>
    <p:sldId id="259" r:id="rId9"/>
    <p:sldId id="260" r:id="rId10"/>
    <p:sldId id="262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008"/>
    <a:srgbClr val="717D03"/>
    <a:srgbClr val="6E6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33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52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5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3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8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42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3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7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6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1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F53789A-C914-4DB1-8815-80B5EC7335C5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00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60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3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Ученые, которые внесли большой вклад в развитие </a:t>
            </a:r>
            <a:r>
              <a:rPr lang="ru-RU" b="1" dirty="0"/>
              <a:t>информатики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877508-E34D-4EB6-AF74-4605F3AD84B8}"/>
              </a:ext>
            </a:extLst>
          </p:cNvPr>
          <p:cNvSpPr/>
          <p:nvPr/>
        </p:nvSpPr>
        <p:spPr>
          <a:xfrm>
            <a:off x="1923063" y="1380581"/>
            <a:ext cx="834587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Личности в истории </a:t>
            </a:r>
          </a:p>
          <a:p>
            <a:pPr algn="ctr"/>
            <a:r>
              <a:rPr lang="ru-RU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информатики</a:t>
            </a:r>
          </a:p>
        </p:txBody>
      </p:sp>
    </p:spTree>
    <p:extLst>
      <p:ext uri="{BB962C8B-B14F-4D97-AF65-F5344CB8AC3E}">
        <p14:creationId xmlns:p14="http://schemas.microsoft.com/office/powerpoint/2010/main" val="20887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99401"/>
          </a:xfrm>
        </p:spPr>
        <p:txBody>
          <a:bodyPr/>
          <a:lstStyle/>
          <a:p>
            <a:r>
              <a:rPr lang="ru-RU" dirty="0"/>
              <a:t>Вильгодт Теофил Однер</a:t>
            </a:r>
            <a:endParaRPr lang="be-BY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0" y="1828800"/>
            <a:ext cx="4858512" cy="473942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Русский механик, изобретатель шведского происхождения В.Т.Однер  (1845-1905) создал в 1873 году арифмометр своей конструкции. Конструкция арифмометра была настолько успешной, что он долгое время производился в промышленных масштабах и получил широкое распространение.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 изобретение арифмометра Однер получил золотые медали на выставках: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Чикаго в 1893 г., в Брюсселе в 1896 г., в Париже в 1900 г. </a:t>
            </a:r>
            <a:endParaRPr lang="be-B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5" y="1709544"/>
            <a:ext cx="17145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40" y="2510374"/>
            <a:ext cx="2429966" cy="20038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5" y="4482882"/>
            <a:ext cx="2843446" cy="220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2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0527A-42E8-4FCE-A404-D543D3853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Счетные устройства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E710C5-ED11-4079-B3F5-4CB76C918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5" y="1811426"/>
            <a:ext cx="1876707" cy="20820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B402FD-E68B-45C2-ACB6-5CC313038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5" y="4230476"/>
            <a:ext cx="1354573" cy="11141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D598F9-5FF0-4571-8C9A-64EBCFD6A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77" y="1900517"/>
            <a:ext cx="2408646" cy="16089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C61615-A3A2-4AFA-B6AC-99FBD8072C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5" y="5452439"/>
            <a:ext cx="5103525" cy="14055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8EE994-6145-4D4F-9C66-7051D2264C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4886">
            <a:off x="3031505" y="3691613"/>
            <a:ext cx="2489966" cy="16134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A5AEBA-438B-4965-B928-3B97CADA5F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26" y="1548991"/>
            <a:ext cx="3191103" cy="22002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93247A-A395-4797-91E1-F24F96A1B6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10" y="4143981"/>
            <a:ext cx="3651511" cy="13084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DF8FEB-72EB-4F7A-8F60-40ADEDCABB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838" y="0"/>
            <a:ext cx="2132747" cy="17587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EB2398-89F1-4A49-8148-696438ED10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838" y="2021633"/>
            <a:ext cx="2669886" cy="20750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811EC8-7D0E-4DC3-A65C-9C0F0247C9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72" y="5738958"/>
            <a:ext cx="4939040" cy="6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08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5342C-98E3-4928-AFEB-9EFFDBE0A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787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сколько нам открытий чудных</a:t>
            </a:r>
            <a:br>
              <a:rPr lang="ru-RU" b="1" i="1" dirty="0">
                <a:solidFill>
                  <a:srgbClr val="787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87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Готовят просвещенья дух…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84CA79-2E5B-420B-B2D3-1C801E183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828813">
            <a:off x="7938064" y="1674617"/>
            <a:ext cx="4385941" cy="28631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22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867C7-1AA7-4B68-9AC9-E2ED86C0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Ученые, которые внесли большой вклад в развитие </a:t>
            </a:r>
            <a:r>
              <a:rPr lang="ru-RU" b="1" dirty="0"/>
              <a:t>информатики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00DAFF-8082-4633-89D9-4C557DAA29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Джон Непер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Уильям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Отред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Блез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Паскаль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Готфрид-Вильгельм Лейбниц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E1455-9CBF-42A2-8155-D5EF266941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Евна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Якобсон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Чарльз Бэббидж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П. Л. Чебышев</a:t>
            </a:r>
          </a:p>
          <a:p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Вильгодт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Теофил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Однер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3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779E6-0178-71B5-B499-455669AEB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B8EE7-480F-A191-795F-D7592040A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5006"/>
          </a:xfrm>
        </p:spPr>
        <p:txBody>
          <a:bodyPr/>
          <a:lstStyle/>
          <a:p>
            <a:r>
              <a:rPr lang="ru-RU" dirty="0"/>
              <a:t>Джон Непер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81DFB3A-2D43-C7B1-04CE-F44BF3782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8917" y="1832457"/>
            <a:ext cx="4858512" cy="4335261"/>
          </a:xfrm>
        </p:spPr>
        <p:txBody>
          <a:bodyPr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Джон Непер (1550-1617) – лорд, потомок старинного шотландского рода. Изучал логику, теологию, право, физику, математику, этику. Увлекался алхимией и астрологией. В 1590-х годах пришел к идее логарифмических вычислений и составил первые таблицы логарифмов. В 1617 году изобрел математический прибор –  бруски Непера. Бруски облегчали арифметические вычисления. Помимо умножения, бруски Непера позволяли выполнять деление и извлечение квадратного корня.</a:t>
            </a:r>
            <a:endParaRPr lang="be-B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992D9A-14A5-A801-5A81-7F0738788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530" y="1681702"/>
            <a:ext cx="2124000" cy="21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340B9A-C85D-85D4-5EDA-82EB0A5F9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87" y="3181081"/>
            <a:ext cx="2916098" cy="32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7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5006"/>
          </a:xfrm>
        </p:spPr>
        <p:txBody>
          <a:bodyPr/>
          <a:lstStyle/>
          <a:p>
            <a:r>
              <a:rPr lang="ru-RU" dirty="0"/>
              <a:t>Уильям Отред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248400" y="1859352"/>
            <a:ext cx="4858512" cy="422768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Уильям Отред (1574-1660) – английский священник и преподаватель математики. В 1632 году в описал круговую логарифмическую линейку. В дальнейшем линейка была усовершенствована, что привело к увеличению точности вычислений. 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1654 году англичанин Роберт Биссакер предложил конструкцию прямоугольной логарифмической линейки, общий вид которой сохранился до нашего времени</a:t>
            </a:r>
            <a:r>
              <a:rPr lang="be-BY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67" y="1677111"/>
            <a:ext cx="1862276" cy="2483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1" y="2536147"/>
            <a:ext cx="2329327" cy="1915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9" y="5154031"/>
            <a:ext cx="4939040" cy="6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7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5006"/>
          </a:xfrm>
        </p:spPr>
        <p:txBody>
          <a:bodyPr/>
          <a:lstStyle/>
          <a:p>
            <a:r>
              <a:rPr lang="ru-RU" dirty="0"/>
              <a:t>Блез Паскаль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31" y="1908972"/>
            <a:ext cx="2044842" cy="204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212541" y="1943066"/>
            <a:ext cx="4858512" cy="402149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Французский математик Блез Паскаль (1623-1662) сконструировал в 1642 году счетное устройство, чтобы облегчить труд своего отца – налогового инспектора. Это устройство позволяло суммировать десятичные числа. Устройство представляло собой ящик с многочисленными шестеренками.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Паскаль изготовил 50 различных моделей своего устройства: одни деревянные, другие из слоновой кости, из меди и другие.</a:t>
            </a:r>
            <a:endParaRPr lang="be-B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76" y="3931321"/>
            <a:ext cx="3475109" cy="232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2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99401"/>
          </a:xfrm>
        </p:spPr>
        <p:txBody>
          <a:bodyPr/>
          <a:lstStyle/>
          <a:p>
            <a:r>
              <a:rPr lang="ru-RU" dirty="0"/>
              <a:t>Готфрид-Вильгельм Лейбниц</a:t>
            </a:r>
            <a:endParaRPr lang="be-BY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0" y="1828800"/>
            <a:ext cx="4858512" cy="4351337"/>
          </a:xfrm>
        </p:spPr>
        <p:txBody>
          <a:bodyPr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Немецкий философ, математик, физик Готфрид-Вильгельм Лейбниц (1646-1716) создал в 1673 году «ступенчатый вычислитель» – механический калькулятор, позволяющий складывать, вычитать, умножать, делить, извлекать квадратные корни. При вычислениях использовалась двоичная система счисления. Лейбниц более 20 лет занимался совершенствованием своей машины.</a:t>
            </a:r>
            <a:endParaRPr lang="be-B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1" y="1976730"/>
            <a:ext cx="2203702" cy="2007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4" y="4586376"/>
            <a:ext cx="5103525" cy="140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9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5006"/>
          </a:xfrm>
        </p:spPr>
        <p:txBody>
          <a:bodyPr/>
          <a:lstStyle/>
          <a:p>
            <a:r>
              <a:rPr lang="ru-RU" dirty="0"/>
              <a:t>Евна Якобсон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108192" y="1843957"/>
            <a:ext cx="4858512" cy="430191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Евна Якобсон Евна Якобсон был часовым мастером и механиком, которого привлек в Несвиж Михаил Радзивил. Во второй половине XVIII века (до 1770 года) в городе Несвиже (Литва, Минское воеводство)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Евной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Якобсоном была создана суммирующая машина. Машина выполнена в виде латунной коробки: 34,2 см х 21,8 см х 3.4 см на четырех точеных ножках. Механизм мог использоваться для выполнения операций сложения (сумма не должна была превышать 109) и вычитания чисел. Эта счетная машина сохранилась и находится в музеи им. М.В.Ломоносова.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8ACBB8-C53F-0D3B-36E9-34C0B5FCA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05" t="8843" r="17864" b="30290"/>
          <a:stretch/>
        </p:blipFill>
        <p:spPr>
          <a:xfrm>
            <a:off x="843583" y="1574231"/>
            <a:ext cx="2160000" cy="2147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EB11D4-F37C-74C4-665F-CA60354DB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4886">
            <a:off x="2449224" y="4170728"/>
            <a:ext cx="2971395" cy="19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7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99401"/>
          </a:xfrm>
        </p:spPr>
        <p:txBody>
          <a:bodyPr/>
          <a:lstStyle/>
          <a:p>
            <a:r>
              <a:rPr lang="ru-RU" dirty="0"/>
              <a:t>Чарльз Беббидж</a:t>
            </a:r>
            <a:endParaRPr lang="be-BY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0" y="1828800"/>
            <a:ext cx="4858512" cy="435133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Английский инженер и изобретатель Чарльз Бэббидж (1791-1871) начал в 1823 году постройку автоматической вычислительной машины, работающей на пару. Архитектура машины Бэббиджа практически полностью соответствует архитектуре современных компьютеров. Но до конца машина так и не была построена. На рисунке вы видите реконструкцию, изготовленную по чертежам.</a:t>
            </a:r>
            <a:endParaRPr lang="be-B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590" y="1873698"/>
            <a:ext cx="1959004" cy="1959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8" y="3738044"/>
            <a:ext cx="3976308" cy="27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2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99401"/>
          </a:xfrm>
        </p:spPr>
        <p:txBody>
          <a:bodyPr/>
          <a:lstStyle/>
          <a:p>
            <a:r>
              <a:rPr lang="ru-RU" dirty="0"/>
              <a:t>Пафнутий Львович Чебышев</a:t>
            </a:r>
            <a:endParaRPr lang="be-BY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126480" y="1828800"/>
            <a:ext cx="4828032" cy="435133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Русский ученый, математик, механик, изобретатель, талантливый педагог и военный инженер П.Л.Чебышев (1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821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-18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изобрел арифмометр. Эта машина выполняла все арифметические действия. Первая модель его арифмометра могла складывать и вычитать, вторую модель математик снабдил дополнительным механизмом, позволявшим делить и умножать. </a:t>
            </a:r>
            <a:endParaRPr lang="be-B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1"/>
          <a:stretch/>
        </p:blipFill>
        <p:spPr>
          <a:xfrm>
            <a:off x="801275" y="1802791"/>
            <a:ext cx="2129779" cy="2099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69" y="4301682"/>
            <a:ext cx="3980668" cy="142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7885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267</TotalTime>
  <Words>587</Words>
  <Application>Microsoft Office PowerPoint</Application>
  <PresentationFormat>Широкоэкранный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Ретро</vt:lpstr>
      <vt:lpstr>Презентация PowerPoint</vt:lpstr>
      <vt:lpstr>Ученые, которые внесли большой вклад в развитие информатики </vt:lpstr>
      <vt:lpstr>Джон Непер</vt:lpstr>
      <vt:lpstr>Уильям Отред</vt:lpstr>
      <vt:lpstr>Блез Паскаль</vt:lpstr>
      <vt:lpstr>Готфрид-Вильгельм Лейбниц</vt:lpstr>
      <vt:lpstr>Евна Якобсон</vt:lpstr>
      <vt:lpstr>Чарльз Беббидж</vt:lpstr>
      <vt:lpstr>Пафнутий Львович Чебышев</vt:lpstr>
      <vt:lpstr>Вильгодт Теофил Однер</vt:lpstr>
      <vt:lpstr>Счетные устройства</vt:lpstr>
      <vt:lpstr>О сколько нам открытий чудных Готовят просвещенья дух…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Angelika Lapo</dc:creator>
  <cp:lastModifiedBy>Екатерина</cp:lastModifiedBy>
  <cp:revision>35</cp:revision>
  <dcterms:created xsi:type="dcterms:W3CDTF">2017-08-10T18:25:54Z</dcterms:created>
  <dcterms:modified xsi:type="dcterms:W3CDTF">2024-08-13T10:45:57Z</dcterms:modified>
</cp:coreProperties>
</file>