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65" r:id="rId4"/>
    <p:sldId id="264" r:id="rId5"/>
    <p:sldId id="263" r:id="rId6"/>
    <p:sldId id="258" r:id="rId7"/>
    <p:sldId id="257" r:id="rId8"/>
    <p:sldId id="259" r:id="rId9"/>
    <p:sldId id="260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Личности в истории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Вильгодт Теофил Однер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739425"/>
          </a:xfrm>
        </p:spPr>
        <p:txBody>
          <a:bodyPr>
            <a:noAutofit/>
          </a:bodyPr>
          <a:lstStyle/>
          <a:p>
            <a:r>
              <a:rPr lang="ru-RU" sz="2000" dirty="0"/>
              <a:t>Русский механик, изобретатель шведского происхождения В.Т.Однер  (1845-1905) создал в 1873 году арифмометр своей конструкции. Конструкция арифмометра была настолько успешной, что он долгое время производился в промышленных масштабах и получил широкое распространение.</a:t>
            </a:r>
          </a:p>
          <a:p>
            <a:r>
              <a:rPr lang="ru-RU" sz="2000" dirty="0"/>
              <a:t>За изобретение арифмометра Однер получил золотые медали на выставках: </a:t>
            </a:r>
            <a:br>
              <a:rPr lang="ru-RU" sz="2000" dirty="0"/>
            </a:br>
            <a:r>
              <a:rPr lang="ru-RU" sz="2000" dirty="0"/>
              <a:t>в Чикаго в 1893 г., в Брюсселе в 1896 г., в Париже в 1900 г. </a:t>
            </a:r>
            <a:endParaRPr lang="be-BY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1709544"/>
            <a:ext cx="17145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0" y="2510374"/>
            <a:ext cx="2429966" cy="200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4482882"/>
            <a:ext cx="2843446" cy="22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527A-42E8-4FCE-A404-D543D385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Счетные устройства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710C5-ED11-4079-B3F5-4CB76C91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1811426"/>
            <a:ext cx="1876707" cy="2082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402FD-E68B-45C2-ACB6-5CC31303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" y="4230476"/>
            <a:ext cx="1354573" cy="1114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598F9-5FF0-4571-8C9A-64EBCFD6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900517"/>
            <a:ext cx="2408646" cy="1608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61615-A3A2-4AFA-B6AC-99FBD8072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5452439"/>
            <a:ext cx="5103525" cy="1405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EE994-6145-4D4F-9C66-7051D2264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4886">
            <a:off x="3031505" y="3691613"/>
            <a:ext cx="2489966" cy="1613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A5AEBA-438B-4965-B928-3B97CADA5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6" y="1548991"/>
            <a:ext cx="3191103" cy="2200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3247A-A395-4797-91E1-F24F96A1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0" y="4143981"/>
            <a:ext cx="3651511" cy="1308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F8FEB-72EB-4F7A-8F60-40ADEDCABB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0"/>
            <a:ext cx="2132747" cy="17587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B2398-89F1-4A49-8148-696438ED1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2021633"/>
            <a:ext cx="2669886" cy="2075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811EC8-7D0E-4DC3-A65C-9C0F0247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2" y="5738958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867C7-1AA7-4B68-9AC9-E2ED86C0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0DAFF-8082-4633-89D9-4C557DAA2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Джон Непер</a:t>
            </a:r>
          </a:p>
          <a:p>
            <a:r>
              <a:rPr lang="ru-RU" sz="3200" dirty="0"/>
              <a:t>Уильям </a:t>
            </a:r>
            <a:r>
              <a:rPr lang="ru-RU" sz="3200" dirty="0" err="1"/>
              <a:t>Отред</a:t>
            </a:r>
            <a:endParaRPr lang="ru-RU" sz="3200" dirty="0"/>
          </a:p>
          <a:p>
            <a:r>
              <a:rPr lang="ru-RU" sz="3200" dirty="0" err="1"/>
              <a:t>Блез</a:t>
            </a:r>
            <a:r>
              <a:rPr lang="ru-RU" sz="3200" dirty="0"/>
              <a:t> Паскаль</a:t>
            </a:r>
          </a:p>
          <a:p>
            <a:r>
              <a:rPr lang="ru-RU" sz="3200" dirty="0"/>
              <a:t>Готфрид-Вильгельм Лейбниц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E1455-9CBF-42A2-8155-D5EF26694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Евна</a:t>
            </a:r>
            <a:r>
              <a:rPr lang="ru-RU" sz="3200" dirty="0"/>
              <a:t> Якобсон</a:t>
            </a:r>
          </a:p>
          <a:p>
            <a:r>
              <a:rPr lang="ru-RU" sz="3200" dirty="0"/>
              <a:t>Чарльз Бэббидж</a:t>
            </a:r>
          </a:p>
          <a:p>
            <a:r>
              <a:rPr lang="ru-RU" sz="3200" dirty="0"/>
              <a:t>П. Л. Чебышев</a:t>
            </a:r>
          </a:p>
          <a:p>
            <a:r>
              <a:rPr lang="ru-RU" sz="3200" dirty="0" err="1"/>
              <a:t>Вильгодт</a:t>
            </a:r>
            <a:r>
              <a:rPr lang="ru-RU" sz="3200" dirty="0"/>
              <a:t> Теофил </a:t>
            </a:r>
            <a:r>
              <a:rPr lang="ru-RU" sz="3200" dirty="0" err="1"/>
              <a:t>Однер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113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779E6-0178-71B5-B499-455669AE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8EE7-480F-A191-795F-D759204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Джон Непер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1DFB3A-2D43-C7B1-04CE-F44BF378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17" y="1832457"/>
            <a:ext cx="4858512" cy="4335261"/>
          </a:xfrm>
        </p:spPr>
        <p:txBody>
          <a:bodyPr>
            <a:noAutofit/>
          </a:bodyPr>
          <a:lstStyle/>
          <a:p>
            <a:r>
              <a:rPr lang="ru-RU" sz="2000" dirty="0"/>
              <a:t>Джон Непер (1550-1617) – лорд, потомок старинного шотландского рода. Изучал логику, теологию, право, физику, математику, этику. Увлекался алхимией и астрологией. В 1590-х годах пришел к идее логарифмических вычислений и составил первые таблицы логарифмов. В 1617 году изобрел математический прибор –  бруски Непера. Бруски облегчали арифметические вычисления. Помимо умножения, бруски Непера позволяли выполнять деление и извлечение квадратного корня.</a:t>
            </a:r>
            <a:endParaRPr lang="be-BY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92D9A-14A5-A801-5A81-7F073878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30" y="1681702"/>
            <a:ext cx="2124000" cy="212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40B9A-C85D-85D4-5EDA-82EB0A5F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7" y="3181081"/>
            <a:ext cx="2916098" cy="32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Уильям Отред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48400" y="1859352"/>
            <a:ext cx="4858512" cy="4227684"/>
          </a:xfrm>
        </p:spPr>
        <p:txBody>
          <a:bodyPr>
            <a:noAutofit/>
          </a:bodyPr>
          <a:lstStyle/>
          <a:p>
            <a:r>
              <a:rPr lang="ru-RU" sz="2000" dirty="0"/>
              <a:t>Уильям Отред (1574-1660) – английский священник и преподаватель математики. В 1632 году в описал круговую логарифмическую линейку. В дальнейшем линейка была усовершенствована, что привело к увеличению точности вычислений. </a:t>
            </a:r>
          </a:p>
          <a:p>
            <a:r>
              <a:rPr lang="ru-RU" sz="2000" dirty="0"/>
              <a:t>В 1654 году англичанин Роберт Биссакер предложил конструкцию прямоугольной логарифмической линейки, общий вид которой сохранился до нашего времени</a:t>
            </a:r>
            <a:r>
              <a:rPr lang="be-BY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7" y="1677111"/>
            <a:ext cx="1862276" cy="2483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1" y="2536147"/>
            <a:ext cx="2329327" cy="191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9" y="5154031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Блез Паскаль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" y="1908972"/>
            <a:ext cx="2044842" cy="204484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12541" y="1943066"/>
            <a:ext cx="4858512" cy="4021496"/>
          </a:xfrm>
        </p:spPr>
        <p:txBody>
          <a:bodyPr>
            <a:noAutofit/>
          </a:bodyPr>
          <a:lstStyle/>
          <a:p>
            <a:r>
              <a:rPr lang="ru-RU" sz="2000" dirty="0"/>
              <a:t>Французский математик Блез Паскаль (1623-1662) сконструировал в 1642 году счетное устройство, чтобы облегчить труд своего отца – налогового инспектора. Это устройство позволяло суммировать десятичные числа. Устройство представляло собой ящик с многочисленными шестеренками.</a:t>
            </a:r>
          </a:p>
          <a:p>
            <a:r>
              <a:rPr lang="ru-RU" sz="2000" dirty="0"/>
              <a:t>Паскаль изготовил 50 различных моделей своего устройства: одни деревянные, другие из слоновой кости, из меди и другие.</a:t>
            </a:r>
            <a:endParaRPr lang="be-BY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6" y="3931321"/>
            <a:ext cx="3475109" cy="23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Готфрид-Вильгельм Лейбниц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Немецкий философ, математик, физик Готфрид-Вильгельм Лейбниц (1646-1716) создал в 1673 году «ступенчатый вычислитель» – механический калькулятор, позволяющий складывать, вычитать, умножать, делить, извлекать квадратные корни. При вычислениях использовалась двоичная система счисления. Лейбниц более 20 лет занимался совершенствованием своей машины.</a:t>
            </a:r>
            <a:endParaRPr lang="be-BY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" y="1976730"/>
            <a:ext cx="2203702" cy="2007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4" y="4586376"/>
            <a:ext cx="5103525" cy="14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Евна Якобсон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08192" y="1843957"/>
            <a:ext cx="4858512" cy="4301915"/>
          </a:xfrm>
        </p:spPr>
        <p:txBody>
          <a:bodyPr>
            <a:noAutofit/>
          </a:bodyPr>
          <a:lstStyle/>
          <a:p>
            <a:r>
              <a:rPr lang="ru-RU" sz="2000" dirty="0"/>
              <a:t>Евна Якобсон Евна Якобсон был часовым мастером и механиком, которого привлек в Несвиж Михаил Радзивил. Во второй половине XVIII века (до 1770 года) в городе Несвиже (Литва, Минское воеводство) </a:t>
            </a:r>
            <a:r>
              <a:rPr lang="ru-RU" sz="2000" dirty="0" err="1"/>
              <a:t>Евной</a:t>
            </a:r>
            <a:r>
              <a:rPr lang="ru-RU" sz="2000" dirty="0"/>
              <a:t> Якобсоном была создана суммирующая машина. Машина выполнена в виде латунной коробки: 34,2 см х 21,8 см х 3.4 см на четырех точеных ножках. Механизм мог использоваться для выполнения операций сложения (сумма не должна была превышать 109) и вычитания чисел. Эта счетная машина сохранилась и находится в музеи им. М.В.Ломоносова.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ACBB8-C53F-0D3B-36E9-34C0B5FC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5" t="8843" r="17864" b="30290"/>
          <a:stretch/>
        </p:blipFill>
        <p:spPr>
          <a:xfrm>
            <a:off x="843583" y="1574231"/>
            <a:ext cx="2160000" cy="21472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B11D4-F37C-74C4-665F-CA60354D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886">
            <a:off x="2449224" y="4170728"/>
            <a:ext cx="2971395" cy="19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Чарльз Беббидж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rmAutofit/>
          </a:bodyPr>
          <a:lstStyle/>
          <a:p>
            <a:r>
              <a:rPr lang="ru-RU" sz="2000" dirty="0"/>
              <a:t>Английский инженер и изобретатель Чарльз Бэббидж (1791-1871) начал в 1823 году постройку автоматической вычислительной машины, работающей на пару. Архитектура машины Бэббиджа практически полностью соответствует архитектуре современных компьютеров. Но до конца машина так и не была построена. На рисунке вы видите реконструкцию, изготовленную по чертежам.</a:t>
            </a:r>
            <a:endParaRPr lang="be-BY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90" y="1873698"/>
            <a:ext cx="1959004" cy="1959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3738044"/>
            <a:ext cx="3976308" cy="27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Пафнутий Львович Чебышев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26480" y="1828800"/>
            <a:ext cx="4828032" cy="4351337"/>
          </a:xfrm>
        </p:spPr>
        <p:txBody>
          <a:bodyPr>
            <a:normAutofit/>
          </a:bodyPr>
          <a:lstStyle/>
          <a:p>
            <a:r>
              <a:rPr lang="ru-RU" sz="2000" dirty="0"/>
              <a:t>Русский ученый, математик, механик, изобретатель, талантливый педагог и военный инженер П.Л.Чебышев (1</a:t>
            </a:r>
            <a:r>
              <a:rPr lang="en-US" sz="2000" dirty="0"/>
              <a:t>821</a:t>
            </a:r>
            <a:r>
              <a:rPr lang="ru-RU" sz="2000" dirty="0"/>
              <a:t>-18</a:t>
            </a:r>
            <a:r>
              <a:rPr lang="en-US" sz="2000" dirty="0"/>
              <a:t>94</a:t>
            </a:r>
            <a:r>
              <a:rPr lang="ru-RU" sz="2000" dirty="0"/>
              <a:t>) изобрел арифмометр. Эта машина выполняла все арифметические действия. Первая модель его арифмометра могла складывать и вычитать, вторую модель математик снабдил дополнительным механизмом, позволявшим делить и умножать. </a:t>
            </a:r>
            <a:endParaRPr lang="be-BY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801275" y="1802791"/>
            <a:ext cx="2129779" cy="2099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9" y="4301682"/>
            <a:ext cx="3980668" cy="14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Words>577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Личности в истории информатики</vt:lpstr>
      <vt:lpstr>Ученые, которые внесли большой вклад в развитие информатики </vt:lpstr>
      <vt:lpstr>Джон Непер</vt:lpstr>
      <vt:lpstr>Уильям Отред</vt:lpstr>
      <vt:lpstr>Блез Паскаль</vt:lpstr>
      <vt:lpstr>Готфрид-Вильгельм Лейбниц</vt:lpstr>
      <vt:lpstr>Евна Якобсон</vt:lpstr>
      <vt:lpstr>Чарльз Беббидж</vt:lpstr>
      <vt:lpstr>Пафнутий Львович Чебышев</vt:lpstr>
      <vt:lpstr>Вильгодт Теофил Однер</vt:lpstr>
      <vt:lpstr>Счетные устройства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33</cp:revision>
  <dcterms:created xsi:type="dcterms:W3CDTF">2017-08-10T18:25:54Z</dcterms:created>
  <dcterms:modified xsi:type="dcterms:W3CDTF">2024-08-13T09:37:29Z</dcterms:modified>
</cp:coreProperties>
</file>